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9" r:id="rId3"/>
    <p:sldId id="260" r:id="rId4"/>
    <p:sldId id="261" r:id="rId5"/>
    <p:sldId id="292" r:id="rId6"/>
    <p:sldId id="293" r:id="rId7"/>
    <p:sldId id="294" r:id="rId8"/>
    <p:sldId id="263" r:id="rId9"/>
    <p:sldId id="264" r:id="rId10"/>
    <p:sldId id="265" r:id="rId11"/>
    <p:sldId id="266" r:id="rId12"/>
    <p:sldId id="290" r:id="rId13"/>
    <p:sldId id="268" r:id="rId14"/>
    <p:sldId id="269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1AA8EAF-4B6A-F442-B7F6-089FCD549A4D}">
          <p14:sldIdLst>
            <p14:sldId id="256"/>
            <p14:sldId id="259"/>
            <p14:sldId id="260"/>
            <p14:sldId id="261"/>
            <p14:sldId id="292"/>
            <p14:sldId id="293"/>
            <p14:sldId id="294"/>
            <p14:sldId id="263"/>
            <p14:sldId id="264"/>
            <p14:sldId id="265"/>
            <p14:sldId id="266"/>
            <p14:sldId id="290"/>
            <p14:sldId id="268"/>
            <p14:sldId id="269"/>
            <p14:sldId id="271"/>
            <p14:sldId id="272"/>
            <p14:sldId id="273"/>
            <p14:sldId id="274"/>
            <p14:sldId id="27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A2D8"/>
    <a:srgbClr val="093474"/>
    <a:srgbClr val="006472"/>
    <a:srgbClr val="511A6D"/>
    <a:srgbClr val="76808A"/>
    <a:srgbClr val="EDF6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179"/>
    <p:restoredTop sz="94558"/>
  </p:normalViewPr>
  <p:slideViewPr>
    <p:cSldViewPr snapToGrid="0" snapToObjects="1">
      <p:cViewPr>
        <p:scale>
          <a:sx n="100" d="100"/>
          <a:sy n="100" d="100"/>
        </p:scale>
        <p:origin x="456" y="1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5" d="100"/>
          <a:sy n="95" d="100"/>
        </p:scale>
        <p:origin x="4192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2B147C-0FCC-694E-85FD-91635B954A8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DE5BE8-448D-844C-AF89-9A83D90E08F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0A1DC8-1217-E54D-B197-7FEBA4E24A0B}" type="datetimeFigureOut">
              <a:rPr lang="en-US" smtClean="0"/>
              <a:t>4/20/22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68EB2D-4452-384E-B2C9-14F7F8BD4F1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18A67B-F0B7-6D43-B3C3-BD8742CEEC4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33CE9-E0D1-7B4B-BFB1-C56B1698C2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425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1AD0B-68D7-6043-B6EE-56820C3A9687}" type="datetimeFigureOut">
              <a:rPr lang="en-US" smtClean="0"/>
              <a:t>4/20/22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0E50E3-9BE5-8E4C-9CBD-36CCC38DF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201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invertebrate, coelenterate, hydrozoan&#10;&#10;Description automatically generated">
            <a:extLst>
              <a:ext uri="{FF2B5EF4-FFF2-40B4-BE49-F238E27FC236}">
                <a16:creationId xmlns:a16="http://schemas.microsoft.com/office/drawing/2014/main" id="{CFF9F4A3-A632-9E47-9359-4864AC8E517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080"/>
            <a:ext cx="12210089" cy="3747523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641B503-DFCE-B240-9E36-8DD3A04190D4}"/>
              </a:ext>
            </a:extLst>
          </p:cNvPr>
          <p:cNvSpPr/>
          <p:nvPr userDrawn="1"/>
        </p:nvSpPr>
        <p:spPr>
          <a:xfrm>
            <a:off x="0" y="3752603"/>
            <a:ext cx="12210089" cy="31053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853089E6-85FD-C044-8D02-D3878DA1100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92898" y="4497314"/>
            <a:ext cx="9006204" cy="1353534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97476C2B-2545-BE45-A6E1-870759417490}"/>
              </a:ext>
            </a:extLst>
          </p:cNvPr>
          <p:cNvSpPr/>
          <p:nvPr userDrawn="1"/>
        </p:nvSpPr>
        <p:spPr>
          <a:xfrm rot="5400000" flipV="1">
            <a:off x="6077526" y="-2298418"/>
            <a:ext cx="55038" cy="1221008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796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invertebrate, coelenterate, hydrozoan&#10;&#10;Description automatically generated">
            <a:extLst>
              <a:ext uri="{FF2B5EF4-FFF2-40B4-BE49-F238E27FC236}">
                <a16:creationId xmlns:a16="http://schemas.microsoft.com/office/drawing/2014/main" id="{2CCC9DFD-280A-8246-9C8E-765284FB1C6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0" y="5080"/>
            <a:ext cx="12210089" cy="6852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4408B7F-D0A2-C94E-8D85-C361477BD635}"/>
              </a:ext>
            </a:extLst>
          </p:cNvPr>
          <p:cNvSpPr/>
          <p:nvPr userDrawn="1"/>
        </p:nvSpPr>
        <p:spPr>
          <a:xfrm>
            <a:off x="9247703" y="3950677"/>
            <a:ext cx="2944297" cy="2907323"/>
          </a:xfrm>
          <a:prstGeom prst="rect">
            <a:avLst/>
          </a:prstGeom>
          <a:gradFill>
            <a:gsLst>
              <a:gs pos="45000">
                <a:schemeClr val="bg1">
                  <a:alpha val="0"/>
                  <a:lumMod val="0"/>
                </a:schemeClr>
              </a:gs>
              <a:gs pos="100000">
                <a:srgbClr val="511A6D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E5A4C92-BC7D-0A4B-B0A3-1E92262F9B88}"/>
              </a:ext>
            </a:extLst>
          </p:cNvPr>
          <p:cNvSpPr/>
          <p:nvPr userDrawn="1"/>
        </p:nvSpPr>
        <p:spPr>
          <a:xfrm>
            <a:off x="-1" y="1511504"/>
            <a:ext cx="9329195" cy="3303564"/>
          </a:xfrm>
          <a:prstGeom prst="rect">
            <a:avLst/>
          </a:prstGeom>
          <a:solidFill>
            <a:srgbClr val="093474">
              <a:alpha val="8980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3CC5912-71F2-B24E-816C-7C2BD03356F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9764" y="1149658"/>
            <a:ext cx="801624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F3B64D6A-9183-1C45-A3BD-DC916A9364D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9764" y="3629333"/>
            <a:ext cx="8016240" cy="1655762"/>
          </a:xfrm>
        </p:spPr>
        <p:txBody>
          <a:bodyPr>
            <a:normAutofit/>
          </a:bodyPr>
          <a:lstStyle>
            <a:lvl1pPr marL="0" indent="0" algn="l">
              <a:buNone/>
              <a:defRPr sz="1800" cap="all" spc="3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3" name="Picture 12" descr="A picture containing text, window, clipart&#10;&#10;Description automatically generated">
            <a:extLst>
              <a:ext uri="{FF2B5EF4-FFF2-40B4-BE49-F238E27FC236}">
                <a16:creationId xmlns:a16="http://schemas.microsoft.com/office/drawing/2014/main" id="{AB9B8C6C-701C-806F-4C80-81A9095907E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04020" y="6386811"/>
            <a:ext cx="1549780" cy="233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531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26B46CE-E52B-5543-93F3-E8C9ED2CB35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E5A4C92-BC7D-0A4B-B0A3-1E92262F9B88}"/>
              </a:ext>
            </a:extLst>
          </p:cNvPr>
          <p:cNvSpPr/>
          <p:nvPr userDrawn="1"/>
        </p:nvSpPr>
        <p:spPr>
          <a:xfrm>
            <a:off x="-1" y="1511504"/>
            <a:ext cx="9329195" cy="3303564"/>
          </a:xfrm>
          <a:prstGeom prst="rect">
            <a:avLst/>
          </a:prstGeom>
          <a:solidFill>
            <a:srgbClr val="0934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3CC5912-71F2-B24E-816C-7C2BD03356F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9764" y="1149658"/>
            <a:ext cx="801624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F3B64D6A-9183-1C45-A3BD-DC916A9364D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9764" y="3629333"/>
            <a:ext cx="8016240" cy="1655762"/>
          </a:xfrm>
        </p:spPr>
        <p:txBody>
          <a:bodyPr>
            <a:normAutofit/>
          </a:bodyPr>
          <a:lstStyle>
            <a:lvl1pPr marL="0" indent="0" algn="l">
              <a:buNone/>
              <a:defRPr sz="1800" cap="all" spc="3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18345A5E-3700-A73A-50CC-8A0D6E71A15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04023" y="6364500"/>
            <a:ext cx="1549778" cy="232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8883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26B46CE-E52B-5543-93F3-E8C9ED2CB35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934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E5A4C92-BC7D-0A4B-B0A3-1E92262F9B88}"/>
              </a:ext>
            </a:extLst>
          </p:cNvPr>
          <p:cNvSpPr/>
          <p:nvPr userDrawn="1"/>
        </p:nvSpPr>
        <p:spPr>
          <a:xfrm>
            <a:off x="-1" y="1511504"/>
            <a:ext cx="9329195" cy="33035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3CC5912-71F2-B24E-816C-7C2BD03356F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9764" y="1149658"/>
            <a:ext cx="801624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 b="0" i="0">
                <a:solidFill>
                  <a:srgbClr val="0934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F3B64D6A-9183-1C45-A3BD-DC916A9364D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9764" y="3629333"/>
            <a:ext cx="8016240" cy="1655762"/>
          </a:xfrm>
        </p:spPr>
        <p:txBody>
          <a:bodyPr>
            <a:normAutofit/>
          </a:bodyPr>
          <a:lstStyle>
            <a:lvl1pPr marL="0" indent="0" algn="l">
              <a:buNone/>
              <a:defRPr sz="1800" cap="all" spc="300" baseline="0">
                <a:solidFill>
                  <a:srgbClr val="76808A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7" name="Picture 6" descr="A picture containing text, window, clipart&#10;&#10;Description automatically generated">
            <a:extLst>
              <a:ext uri="{FF2B5EF4-FFF2-40B4-BE49-F238E27FC236}">
                <a16:creationId xmlns:a16="http://schemas.microsoft.com/office/drawing/2014/main" id="{D458E9BE-14BE-B33D-CACA-107BA3FCB7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04020" y="6386811"/>
            <a:ext cx="1549780" cy="233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409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F66BB92-63C1-6141-847C-979BFA4976E7}"/>
              </a:ext>
            </a:extLst>
          </p:cNvPr>
          <p:cNvSpPr/>
          <p:nvPr userDrawn="1"/>
        </p:nvSpPr>
        <p:spPr>
          <a:xfrm>
            <a:off x="0" y="5747603"/>
            <a:ext cx="12192000" cy="11186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picture containing invertebrate, coelenterate, hydrozoan&#10;&#10;Description automatically generated">
            <a:extLst>
              <a:ext uri="{FF2B5EF4-FFF2-40B4-BE49-F238E27FC236}">
                <a16:creationId xmlns:a16="http://schemas.microsoft.com/office/drawing/2014/main" id="{D9D13D22-F044-1C4C-A628-0E9B754726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21"/>
          <a:stretch/>
        </p:blipFill>
        <p:spPr>
          <a:xfrm>
            <a:off x="3207463" y="0"/>
            <a:ext cx="8984537" cy="686629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5911248-64B2-94DE-D1CE-70F9D1FFA617}"/>
              </a:ext>
            </a:extLst>
          </p:cNvPr>
          <p:cNvSpPr/>
          <p:nvPr userDrawn="1"/>
        </p:nvSpPr>
        <p:spPr>
          <a:xfrm>
            <a:off x="0" y="0"/>
            <a:ext cx="320746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0FF68DC-F8B1-7745-BECC-FFA6C5C0D190}"/>
              </a:ext>
            </a:extLst>
          </p:cNvPr>
          <p:cNvSpPr/>
          <p:nvPr userDrawn="1"/>
        </p:nvSpPr>
        <p:spPr>
          <a:xfrm>
            <a:off x="8311663" y="3950677"/>
            <a:ext cx="3880338" cy="2907323"/>
          </a:xfrm>
          <a:prstGeom prst="rect">
            <a:avLst/>
          </a:prstGeom>
          <a:gradFill>
            <a:gsLst>
              <a:gs pos="45000">
                <a:schemeClr val="bg1">
                  <a:alpha val="0"/>
                  <a:lumMod val="0"/>
                </a:schemeClr>
              </a:gs>
              <a:gs pos="100000">
                <a:srgbClr val="511A6D"/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30614F8-3B73-BE42-9640-FEF511025E2E}"/>
              </a:ext>
            </a:extLst>
          </p:cNvPr>
          <p:cNvSpPr/>
          <p:nvPr userDrawn="1"/>
        </p:nvSpPr>
        <p:spPr>
          <a:xfrm rot="5400000">
            <a:off x="-271990" y="3410290"/>
            <a:ext cx="6866294" cy="4571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7" name="Picture 6" descr="A picture containing text, window, clipart&#10;&#10;Description automatically generated">
            <a:extLst>
              <a:ext uri="{FF2B5EF4-FFF2-40B4-BE49-F238E27FC236}">
                <a16:creationId xmlns:a16="http://schemas.microsoft.com/office/drawing/2014/main" id="{77D55175-03A5-3527-B2EF-475FE5F04D3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04020" y="6386811"/>
            <a:ext cx="1549780" cy="233252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088C58FA-6F31-C6E6-250E-24D6543C67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43718" y="1282453"/>
            <a:ext cx="2450861" cy="4293093"/>
          </a:xfrm>
        </p:spPr>
        <p:txBody>
          <a:bodyPr anchor="ctr"/>
          <a:lstStyle>
            <a:lvl1pPr marL="0" indent="0" algn="r">
              <a:lnSpc>
                <a:spcPct val="100000"/>
              </a:lnSpc>
              <a:buNone/>
              <a:defRPr sz="2400" cap="all" spc="300" baseline="0">
                <a:solidFill>
                  <a:srgbClr val="68A2D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place fact or callout here</a:t>
            </a:r>
          </a:p>
        </p:txBody>
      </p:sp>
    </p:spTree>
    <p:extLst>
      <p:ext uri="{BB962C8B-B14F-4D97-AF65-F5344CB8AC3E}">
        <p14:creationId xmlns:p14="http://schemas.microsoft.com/office/powerpoint/2010/main" val="25513857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F66BB92-63C1-6141-847C-979BFA4976E7}"/>
              </a:ext>
            </a:extLst>
          </p:cNvPr>
          <p:cNvSpPr/>
          <p:nvPr userDrawn="1"/>
        </p:nvSpPr>
        <p:spPr>
          <a:xfrm>
            <a:off x="0" y="5747603"/>
            <a:ext cx="12192000" cy="11186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E8CBAF-4E9F-5841-B147-15B83F1CE897}"/>
              </a:ext>
            </a:extLst>
          </p:cNvPr>
          <p:cNvSpPr/>
          <p:nvPr userDrawn="1"/>
        </p:nvSpPr>
        <p:spPr>
          <a:xfrm>
            <a:off x="3206292" y="1"/>
            <a:ext cx="8985707" cy="6866295"/>
          </a:xfrm>
          <a:prstGeom prst="rect">
            <a:avLst/>
          </a:prstGeom>
          <a:solidFill>
            <a:srgbClr val="0034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CA8266E-4183-1F41-63EC-3904F7069284}"/>
              </a:ext>
            </a:extLst>
          </p:cNvPr>
          <p:cNvSpPr/>
          <p:nvPr userDrawn="1"/>
        </p:nvSpPr>
        <p:spPr>
          <a:xfrm>
            <a:off x="0" y="0"/>
            <a:ext cx="320746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30614F8-3B73-BE42-9640-FEF511025E2E}"/>
              </a:ext>
            </a:extLst>
          </p:cNvPr>
          <p:cNvSpPr/>
          <p:nvPr userDrawn="1"/>
        </p:nvSpPr>
        <p:spPr>
          <a:xfrm rot="5400000">
            <a:off x="-271990" y="3410290"/>
            <a:ext cx="6866294" cy="4571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 descr="A picture containing text, window, clipart&#10;&#10;Description automatically generated">
            <a:extLst>
              <a:ext uri="{FF2B5EF4-FFF2-40B4-BE49-F238E27FC236}">
                <a16:creationId xmlns:a16="http://schemas.microsoft.com/office/drawing/2014/main" id="{C3ABA1DD-1EBF-F3D6-C585-89BFC8F6A87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04020" y="6386811"/>
            <a:ext cx="1549780" cy="233252"/>
          </a:xfrm>
          <a:prstGeom prst="rect">
            <a:avLst/>
          </a:prstGeom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59588444-99A6-1FBE-DD75-CB5AE777DF5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43718" y="1282453"/>
            <a:ext cx="2450861" cy="4293093"/>
          </a:xfrm>
        </p:spPr>
        <p:txBody>
          <a:bodyPr anchor="ctr"/>
          <a:lstStyle>
            <a:lvl1pPr marL="0" indent="0" algn="r">
              <a:lnSpc>
                <a:spcPct val="100000"/>
              </a:lnSpc>
              <a:buNone/>
              <a:defRPr sz="2400" cap="all" spc="300" baseline="0">
                <a:solidFill>
                  <a:srgbClr val="68A2D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place fact or callout here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BFC9EC6-7893-22E3-598B-07557798C43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27735" y="1282453"/>
            <a:ext cx="801624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666487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A4F1404-D2CE-2A42-AE34-83FAF882D495}"/>
              </a:ext>
            </a:extLst>
          </p:cNvPr>
          <p:cNvSpPr/>
          <p:nvPr userDrawn="1"/>
        </p:nvSpPr>
        <p:spPr>
          <a:xfrm>
            <a:off x="0" y="5646804"/>
            <a:ext cx="12210089" cy="12111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picture containing invertebrate, coelenterate, hydrozoan&#10;&#10;Description automatically generated">
            <a:extLst>
              <a:ext uri="{FF2B5EF4-FFF2-40B4-BE49-F238E27FC236}">
                <a16:creationId xmlns:a16="http://schemas.microsoft.com/office/drawing/2014/main" id="{A2C7B911-5B68-254D-A485-6C1BCBCDF56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080"/>
            <a:ext cx="12210089" cy="5641723"/>
          </a:xfrm>
          <a:prstGeom prst="rect">
            <a:avLst/>
          </a:prstGeom>
          <a:ln>
            <a:noFill/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E1518357-8A10-4F4C-B075-F77468C14697}"/>
              </a:ext>
            </a:extLst>
          </p:cNvPr>
          <p:cNvSpPr/>
          <p:nvPr userDrawn="1"/>
        </p:nvSpPr>
        <p:spPr>
          <a:xfrm rot="5400000" flipV="1">
            <a:off x="6077525" y="-412153"/>
            <a:ext cx="55038" cy="1221008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6" name="Picture 5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D2E6102C-44CD-8D4C-EF08-028D4D67096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04023" y="6364500"/>
            <a:ext cx="1549778" cy="232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1652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A4F1404-D2CE-2A42-AE34-83FAF882D495}"/>
              </a:ext>
            </a:extLst>
          </p:cNvPr>
          <p:cNvSpPr/>
          <p:nvPr userDrawn="1"/>
        </p:nvSpPr>
        <p:spPr>
          <a:xfrm>
            <a:off x="0" y="5646804"/>
            <a:ext cx="12210089" cy="12111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1518357-8A10-4F4C-B075-F77468C14697}"/>
              </a:ext>
            </a:extLst>
          </p:cNvPr>
          <p:cNvSpPr/>
          <p:nvPr userDrawn="1"/>
        </p:nvSpPr>
        <p:spPr>
          <a:xfrm rot="5400000" flipV="1">
            <a:off x="6077525" y="-412153"/>
            <a:ext cx="55038" cy="1221008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381A1D-4BF9-9143-9920-C71594C8C150}"/>
              </a:ext>
            </a:extLst>
          </p:cNvPr>
          <p:cNvSpPr/>
          <p:nvPr userDrawn="1"/>
        </p:nvSpPr>
        <p:spPr>
          <a:xfrm>
            <a:off x="0" y="1"/>
            <a:ext cx="12210089" cy="5641723"/>
          </a:xfrm>
          <a:prstGeom prst="rect">
            <a:avLst/>
          </a:prstGeom>
          <a:solidFill>
            <a:srgbClr val="0034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8" name="Picture 7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35A109DD-2B18-5F4F-C0E0-DC38AF2347C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04023" y="6364500"/>
            <a:ext cx="1549778" cy="232915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E58D0DD7-6754-B5A6-80DB-3F415539C0C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9764" y="1149658"/>
            <a:ext cx="801624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F912D34B-FBCC-A36B-07F0-882EDE9635A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9764" y="3629333"/>
            <a:ext cx="8016240" cy="1655762"/>
          </a:xfrm>
        </p:spPr>
        <p:txBody>
          <a:bodyPr>
            <a:normAutofit/>
          </a:bodyPr>
          <a:lstStyle>
            <a:lvl1pPr marL="0" indent="0" algn="l">
              <a:buNone/>
              <a:defRPr sz="1800" cap="all" spc="3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028372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5777B67-5D1C-0844-9103-B7D3E7CC3F52}"/>
              </a:ext>
            </a:extLst>
          </p:cNvPr>
          <p:cNvSpPr/>
          <p:nvPr userDrawn="1"/>
        </p:nvSpPr>
        <p:spPr>
          <a:xfrm>
            <a:off x="0" y="5646804"/>
            <a:ext cx="12210089" cy="12111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picture containing invertebrate, coelenterate, hydrozoan&#10;&#10;Description automatically generated">
            <a:extLst>
              <a:ext uri="{FF2B5EF4-FFF2-40B4-BE49-F238E27FC236}">
                <a16:creationId xmlns:a16="http://schemas.microsoft.com/office/drawing/2014/main" id="{9DA9CF7F-395B-8C47-876D-8DDDB430F11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080"/>
            <a:ext cx="12210089" cy="5641723"/>
          </a:xfrm>
          <a:prstGeom prst="rect">
            <a:avLst/>
          </a:prstGeom>
          <a:ln>
            <a:noFill/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6A9E4F9-B93B-E34C-98E2-782A02602E26}"/>
              </a:ext>
            </a:extLst>
          </p:cNvPr>
          <p:cNvSpPr/>
          <p:nvPr userDrawn="1"/>
        </p:nvSpPr>
        <p:spPr>
          <a:xfrm rot="5400000" flipV="1">
            <a:off x="6077525" y="-412153"/>
            <a:ext cx="55038" cy="1221008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A8AC694-2970-F641-A5C5-A543112F3AB9}"/>
              </a:ext>
            </a:extLst>
          </p:cNvPr>
          <p:cNvSpPr/>
          <p:nvPr userDrawn="1"/>
        </p:nvSpPr>
        <p:spPr>
          <a:xfrm>
            <a:off x="1" y="3642610"/>
            <a:ext cx="8677656" cy="1663908"/>
          </a:xfrm>
          <a:prstGeom prst="rect">
            <a:avLst/>
          </a:prstGeom>
          <a:solidFill>
            <a:srgbClr val="68A2D8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76C16B3B-9318-0E47-99E9-DEB28D75EE99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974360" y="3958640"/>
            <a:ext cx="7045378" cy="1031847"/>
          </a:xfrm>
        </p:spPr>
        <p:txBody>
          <a:bodyPr anchor="ctr" anchorCtr="0"/>
          <a:lstStyle>
            <a:lvl1pPr marL="0" indent="0">
              <a:buNone/>
              <a:defRPr sz="24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3" name="Picture 12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E5BC7F0A-AAA7-3877-555B-4322C5D259E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04023" y="6364500"/>
            <a:ext cx="1549778" cy="232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1952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5777B67-5D1C-0844-9103-B7D3E7CC3F52}"/>
              </a:ext>
            </a:extLst>
          </p:cNvPr>
          <p:cNvSpPr/>
          <p:nvPr userDrawn="1"/>
        </p:nvSpPr>
        <p:spPr>
          <a:xfrm>
            <a:off x="0" y="5646804"/>
            <a:ext cx="12210089" cy="12111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9E5D18-C4C4-6841-A2EA-4D021D633755}"/>
              </a:ext>
            </a:extLst>
          </p:cNvPr>
          <p:cNvSpPr/>
          <p:nvPr userDrawn="1"/>
        </p:nvSpPr>
        <p:spPr>
          <a:xfrm>
            <a:off x="0" y="1"/>
            <a:ext cx="12210089" cy="5641723"/>
          </a:xfrm>
          <a:prstGeom prst="rect">
            <a:avLst/>
          </a:prstGeom>
          <a:solidFill>
            <a:srgbClr val="0034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A9E4F9-B93B-E34C-98E2-782A02602E26}"/>
              </a:ext>
            </a:extLst>
          </p:cNvPr>
          <p:cNvSpPr/>
          <p:nvPr userDrawn="1"/>
        </p:nvSpPr>
        <p:spPr>
          <a:xfrm rot="5400000" flipV="1">
            <a:off x="6077525" y="-412153"/>
            <a:ext cx="55038" cy="1221008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A8AC694-2970-F641-A5C5-A543112F3AB9}"/>
              </a:ext>
            </a:extLst>
          </p:cNvPr>
          <p:cNvSpPr/>
          <p:nvPr userDrawn="1"/>
        </p:nvSpPr>
        <p:spPr>
          <a:xfrm>
            <a:off x="1" y="3642610"/>
            <a:ext cx="8677656" cy="1663908"/>
          </a:xfrm>
          <a:prstGeom prst="rect">
            <a:avLst/>
          </a:prstGeom>
          <a:solidFill>
            <a:srgbClr val="68A2D8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76C16B3B-9318-0E47-99E9-DEB28D75EE99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974360" y="3958640"/>
            <a:ext cx="7045378" cy="1031847"/>
          </a:xfrm>
        </p:spPr>
        <p:txBody>
          <a:bodyPr anchor="ctr" anchorCtr="0"/>
          <a:lstStyle>
            <a:lvl1pPr marL="0" indent="0">
              <a:buNone/>
              <a:defRPr sz="24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8" name="Picture 7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3E627FA6-B0C1-2D60-738E-D0D97B8FDA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04023" y="6364500"/>
            <a:ext cx="1549778" cy="232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1881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invertebrate, coelenterate, hydrozoan&#10;&#10;Description automatically generated">
            <a:extLst>
              <a:ext uri="{FF2B5EF4-FFF2-40B4-BE49-F238E27FC236}">
                <a16:creationId xmlns:a16="http://schemas.microsoft.com/office/drawing/2014/main" id="{F5444BE7-5BBB-1F4D-9E71-7FFC2B0B39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077132"/>
            <a:ext cx="12210089" cy="4569671"/>
          </a:xfrm>
          <a:prstGeom prst="rect">
            <a:avLst/>
          </a:prstGeom>
          <a:ln>
            <a:noFill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EA8AC694-2970-F641-A5C5-A543112F3AB9}"/>
              </a:ext>
            </a:extLst>
          </p:cNvPr>
          <p:cNvSpPr/>
          <p:nvPr userDrawn="1"/>
        </p:nvSpPr>
        <p:spPr>
          <a:xfrm>
            <a:off x="1" y="3642610"/>
            <a:ext cx="8677656" cy="1663908"/>
          </a:xfrm>
          <a:prstGeom prst="rect">
            <a:avLst/>
          </a:prstGeom>
          <a:solidFill>
            <a:srgbClr val="68A2D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76C16B3B-9318-0E47-99E9-DEB28D75EE99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974360" y="3958640"/>
            <a:ext cx="7045378" cy="1031847"/>
          </a:xfrm>
        </p:spPr>
        <p:txBody>
          <a:bodyPr anchor="ctr" anchorCtr="0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49BED4-AC56-A847-8A2E-91276B2922D2}"/>
              </a:ext>
            </a:extLst>
          </p:cNvPr>
          <p:cNvSpPr/>
          <p:nvPr userDrawn="1"/>
        </p:nvSpPr>
        <p:spPr>
          <a:xfrm>
            <a:off x="0" y="5653668"/>
            <a:ext cx="12191237" cy="1204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A0BB6A0D-17A3-232C-AA53-7AECDBF4DDB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04023" y="6364500"/>
            <a:ext cx="1549778" cy="23291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115114CF-A560-6B3A-26DE-9C4B7EB58786}"/>
              </a:ext>
            </a:extLst>
          </p:cNvPr>
          <p:cNvSpPr/>
          <p:nvPr userDrawn="1"/>
        </p:nvSpPr>
        <p:spPr>
          <a:xfrm>
            <a:off x="0" y="0"/>
            <a:ext cx="12191237" cy="10794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231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6F3A43-3B76-1195-2D00-0BB28693F5E5}"/>
              </a:ext>
            </a:extLst>
          </p:cNvPr>
          <p:cNvSpPr/>
          <p:nvPr userDrawn="1"/>
        </p:nvSpPr>
        <p:spPr>
          <a:xfrm>
            <a:off x="0" y="0"/>
            <a:ext cx="12210089" cy="60032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641B503-DFCE-B240-9E36-8DD3A04190D4}"/>
              </a:ext>
            </a:extLst>
          </p:cNvPr>
          <p:cNvSpPr/>
          <p:nvPr userDrawn="1"/>
        </p:nvSpPr>
        <p:spPr>
          <a:xfrm>
            <a:off x="0" y="3752603"/>
            <a:ext cx="12210089" cy="31053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853089E6-85FD-C044-8D02-D3878DA1100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92898" y="2752233"/>
            <a:ext cx="9006204" cy="135353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641E861-6B16-B545-9F36-32EA401C8D9E}"/>
              </a:ext>
            </a:extLst>
          </p:cNvPr>
          <p:cNvSpPr/>
          <p:nvPr userDrawn="1"/>
        </p:nvSpPr>
        <p:spPr>
          <a:xfrm>
            <a:off x="1" y="6103917"/>
            <a:ext cx="12192000" cy="754083"/>
          </a:xfrm>
          <a:prstGeom prst="rect">
            <a:avLst/>
          </a:prstGeom>
          <a:solidFill>
            <a:srgbClr val="0034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70F049-2383-CF4F-9010-BC6804AEF5FA}"/>
              </a:ext>
            </a:extLst>
          </p:cNvPr>
          <p:cNvSpPr/>
          <p:nvPr userDrawn="1"/>
        </p:nvSpPr>
        <p:spPr>
          <a:xfrm rot="5400000" flipV="1">
            <a:off x="6077526" y="-74320"/>
            <a:ext cx="55038" cy="1221008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0847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44059AD-669C-E241-ABAA-8A0DCE07E8AC}"/>
              </a:ext>
            </a:extLst>
          </p:cNvPr>
          <p:cNvSpPr/>
          <p:nvPr userDrawn="1"/>
        </p:nvSpPr>
        <p:spPr>
          <a:xfrm>
            <a:off x="0" y="1077132"/>
            <a:ext cx="12210089" cy="4564592"/>
          </a:xfrm>
          <a:prstGeom prst="rect">
            <a:avLst/>
          </a:prstGeom>
          <a:solidFill>
            <a:srgbClr val="0034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A8AC694-2970-F641-A5C5-A543112F3AB9}"/>
              </a:ext>
            </a:extLst>
          </p:cNvPr>
          <p:cNvSpPr/>
          <p:nvPr userDrawn="1"/>
        </p:nvSpPr>
        <p:spPr>
          <a:xfrm>
            <a:off x="1" y="3642610"/>
            <a:ext cx="8677656" cy="1663908"/>
          </a:xfrm>
          <a:prstGeom prst="rect">
            <a:avLst/>
          </a:prstGeom>
          <a:solidFill>
            <a:srgbClr val="68A2D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76C16B3B-9318-0E47-99E9-DEB28D75EE99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974360" y="3958640"/>
            <a:ext cx="7045378" cy="1031847"/>
          </a:xfrm>
        </p:spPr>
        <p:txBody>
          <a:bodyPr anchor="ctr" anchorCtr="0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49BED4-AC56-A847-8A2E-91276B2922D2}"/>
              </a:ext>
            </a:extLst>
          </p:cNvPr>
          <p:cNvSpPr/>
          <p:nvPr userDrawn="1"/>
        </p:nvSpPr>
        <p:spPr>
          <a:xfrm>
            <a:off x="0" y="5653668"/>
            <a:ext cx="12191237" cy="1204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CA00A9D8-1DD8-B710-D25F-9B7A7E1989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04023" y="6364500"/>
            <a:ext cx="1549778" cy="23291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ECFD558-DC64-AEAB-43A7-9243EEE8A923}"/>
              </a:ext>
            </a:extLst>
          </p:cNvPr>
          <p:cNvSpPr/>
          <p:nvPr userDrawn="1"/>
        </p:nvSpPr>
        <p:spPr>
          <a:xfrm>
            <a:off x="0" y="0"/>
            <a:ext cx="12191237" cy="10794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570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898FD96-0C5D-BF4B-B766-7B08F2E3BE33}"/>
              </a:ext>
            </a:extLst>
          </p:cNvPr>
          <p:cNvSpPr/>
          <p:nvPr userDrawn="1"/>
        </p:nvSpPr>
        <p:spPr>
          <a:xfrm>
            <a:off x="0" y="-8296"/>
            <a:ext cx="12192000" cy="68662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invertebrate, coelenterate, hydrozoan&#10;&#10;Description automatically generated">
            <a:extLst>
              <a:ext uri="{FF2B5EF4-FFF2-40B4-BE49-F238E27FC236}">
                <a16:creationId xmlns:a16="http://schemas.microsoft.com/office/drawing/2014/main" id="{11BCFABE-0B2E-BB45-A59F-7ED24E89E1B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8"/>
          <a:stretch/>
        </p:blipFill>
        <p:spPr>
          <a:xfrm>
            <a:off x="9247703" y="0"/>
            <a:ext cx="2944297" cy="686629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977BF83-ABE1-3B4C-8D72-C58BF7B33DA6}"/>
              </a:ext>
            </a:extLst>
          </p:cNvPr>
          <p:cNvSpPr/>
          <p:nvPr userDrawn="1"/>
        </p:nvSpPr>
        <p:spPr>
          <a:xfrm rot="5400000">
            <a:off x="5776586" y="3410289"/>
            <a:ext cx="6866294" cy="4571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0" name="Picture 9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4E1A7632-4A74-5E4A-8CC9-723F7D56499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82959" y="2907135"/>
            <a:ext cx="6944815" cy="1043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612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898FD96-0C5D-BF4B-B766-7B08F2E3BE3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EF5C78-3ECD-AB43-B89A-D022B9BA4E76}"/>
              </a:ext>
            </a:extLst>
          </p:cNvPr>
          <p:cNvSpPr/>
          <p:nvPr userDrawn="1"/>
        </p:nvSpPr>
        <p:spPr>
          <a:xfrm>
            <a:off x="9247703" y="1"/>
            <a:ext cx="2944297" cy="6866295"/>
          </a:xfrm>
          <a:prstGeom prst="rect">
            <a:avLst/>
          </a:prstGeom>
          <a:solidFill>
            <a:srgbClr val="0034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9A87207-04F1-1546-AA55-DB905BF1575B}"/>
              </a:ext>
            </a:extLst>
          </p:cNvPr>
          <p:cNvSpPr/>
          <p:nvPr userDrawn="1"/>
        </p:nvSpPr>
        <p:spPr>
          <a:xfrm rot="5400000">
            <a:off x="5776586" y="3410289"/>
            <a:ext cx="6866294" cy="4571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0" name="Picture 9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4E1A7632-4A74-5E4A-8CC9-723F7D56499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82959" y="2907135"/>
            <a:ext cx="6944815" cy="1043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846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89E43-A4B4-5047-B173-358AC4C762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9763" y="1149658"/>
            <a:ext cx="10493793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5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9F756D-D8C0-4A4F-A7DC-BE1AD586C95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9763" y="3629333"/>
            <a:ext cx="10493793" cy="1655762"/>
          </a:xfrm>
        </p:spPr>
        <p:txBody>
          <a:bodyPr/>
          <a:lstStyle>
            <a:lvl1pPr marL="0" indent="0" algn="l">
              <a:buNone/>
              <a:defRPr sz="24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20181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CF44F-F413-0849-A5B6-0668721BA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32A28A-CCE7-F542-AD63-5CC35719FC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#ENDO2022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9B2A910-202B-9133-367B-DDA409FDCA1D}"/>
              </a:ext>
            </a:extLst>
          </p:cNvPr>
          <p:cNvSpPr/>
          <p:nvPr userDrawn="1"/>
        </p:nvSpPr>
        <p:spPr>
          <a:xfrm>
            <a:off x="0" y="5954486"/>
            <a:ext cx="12192000" cy="903514"/>
          </a:xfrm>
          <a:prstGeom prst="rect">
            <a:avLst/>
          </a:prstGeom>
          <a:solidFill>
            <a:srgbClr val="68A2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198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1D74A-1BF0-114D-9154-1B7BAB85D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ADB030-9683-8540-85EF-1CA1D19B10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#ENDO2022</a:t>
            </a:r>
            <a:endParaRPr lang="en-US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E9B815A3-D17A-934A-BC64-25B714BB5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058508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0FED810E-CDD3-3E4B-A97C-232386AAED37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312877" y="1825625"/>
            <a:ext cx="5058508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17293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2E79DA7-C6B6-6C4B-8BE2-395A2C3F9878}"/>
              </a:ext>
            </a:extLst>
          </p:cNvPr>
          <p:cNvSpPr/>
          <p:nvPr userDrawn="1"/>
        </p:nvSpPr>
        <p:spPr>
          <a:xfrm>
            <a:off x="0" y="-8296"/>
            <a:ext cx="12192000" cy="68662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E13CFF-113D-B5FB-AB88-993CF5D607D1}"/>
              </a:ext>
            </a:extLst>
          </p:cNvPr>
          <p:cNvSpPr/>
          <p:nvPr userDrawn="1"/>
        </p:nvSpPr>
        <p:spPr>
          <a:xfrm>
            <a:off x="-1" y="0"/>
            <a:ext cx="9232593" cy="6857999"/>
          </a:xfrm>
          <a:prstGeom prst="rect">
            <a:avLst/>
          </a:prstGeom>
          <a:solidFill>
            <a:srgbClr val="68A2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F89E43-A4B4-5047-B173-358AC4C762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9764" y="1149658"/>
            <a:ext cx="7732739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9F756D-D8C0-4A4F-A7DC-BE1AD586C95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9764" y="3629333"/>
            <a:ext cx="7732739" cy="1655762"/>
          </a:xfrm>
        </p:spPr>
        <p:txBody>
          <a:bodyPr/>
          <a:lstStyle>
            <a:lvl1pPr marL="0" indent="0" algn="l">
              <a:buNone/>
              <a:defRPr sz="24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 descr="A picture containing invertebrate, coelenterate, hydrozoan&#10;&#10;Description automatically generated">
            <a:extLst>
              <a:ext uri="{FF2B5EF4-FFF2-40B4-BE49-F238E27FC236}">
                <a16:creationId xmlns:a16="http://schemas.microsoft.com/office/drawing/2014/main" id="{9CCE049C-F553-3D4D-AE50-FD96437F28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8"/>
          <a:stretch/>
        </p:blipFill>
        <p:spPr>
          <a:xfrm>
            <a:off x="9247703" y="0"/>
            <a:ext cx="2944297" cy="686629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29D8551D-3CD1-644C-AC8C-C13A282437D7}"/>
              </a:ext>
            </a:extLst>
          </p:cNvPr>
          <p:cNvSpPr/>
          <p:nvPr userDrawn="1"/>
        </p:nvSpPr>
        <p:spPr>
          <a:xfrm rot="5400000">
            <a:off x="5776586" y="3410289"/>
            <a:ext cx="6866294" cy="4571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529DBC-3673-C447-BE6B-5FDE336E3281}"/>
              </a:ext>
            </a:extLst>
          </p:cNvPr>
          <p:cNvSpPr/>
          <p:nvPr userDrawn="1"/>
        </p:nvSpPr>
        <p:spPr>
          <a:xfrm>
            <a:off x="9247703" y="3950677"/>
            <a:ext cx="2944297" cy="2907323"/>
          </a:xfrm>
          <a:prstGeom prst="rect">
            <a:avLst/>
          </a:prstGeom>
          <a:gradFill>
            <a:gsLst>
              <a:gs pos="45000">
                <a:schemeClr val="bg1">
                  <a:alpha val="0"/>
                  <a:lumMod val="0"/>
                </a:schemeClr>
              </a:gs>
              <a:gs pos="100000">
                <a:srgbClr val="511A6D"/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A picture containing text, window, clipart&#10;&#10;Description automatically generated">
            <a:extLst>
              <a:ext uri="{FF2B5EF4-FFF2-40B4-BE49-F238E27FC236}">
                <a16:creationId xmlns:a16="http://schemas.microsoft.com/office/drawing/2014/main" id="{DB445955-3FB7-1198-1FD1-ABCFDC0F859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04020" y="6386811"/>
            <a:ext cx="1549780" cy="233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944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2E79DA7-C6B6-6C4B-8BE2-395A2C3F987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C711E06-5952-8B08-EEB9-4F1D5024BB85}"/>
              </a:ext>
            </a:extLst>
          </p:cNvPr>
          <p:cNvSpPr/>
          <p:nvPr userDrawn="1"/>
        </p:nvSpPr>
        <p:spPr>
          <a:xfrm>
            <a:off x="-1" y="0"/>
            <a:ext cx="9232593" cy="6857999"/>
          </a:xfrm>
          <a:prstGeom prst="rect">
            <a:avLst/>
          </a:prstGeom>
          <a:solidFill>
            <a:srgbClr val="68A2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F89E43-A4B4-5047-B173-358AC4C7626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9764" y="1149658"/>
            <a:ext cx="7732739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9F756D-D8C0-4A4F-A7DC-BE1AD586C95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9764" y="3629333"/>
            <a:ext cx="7732739" cy="1655762"/>
          </a:xfrm>
        </p:spPr>
        <p:txBody>
          <a:bodyPr/>
          <a:lstStyle>
            <a:lvl1pPr marL="0" indent="0" algn="l">
              <a:buNone/>
              <a:defRPr sz="24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58D06B-852B-9E4C-A54D-F37E3C760E2C}"/>
              </a:ext>
            </a:extLst>
          </p:cNvPr>
          <p:cNvSpPr/>
          <p:nvPr userDrawn="1"/>
        </p:nvSpPr>
        <p:spPr>
          <a:xfrm>
            <a:off x="9247703" y="1"/>
            <a:ext cx="2944297" cy="6866295"/>
          </a:xfrm>
          <a:prstGeom prst="rect">
            <a:avLst/>
          </a:prstGeom>
          <a:solidFill>
            <a:srgbClr val="0034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9D8551D-3CD1-644C-AC8C-C13A282437D7}"/>
              </a:ext>
            </a:extLst>
          </p:cNvPr>
          <p:cNvSpPr/>
          <p:nvPr userDrawn="1"/>
        </p:nvSpPr>
        <p:spPr>
          <a:xfrm rot="5400000">
            <a:off x="5776586" y="3410289"/>
            <a:ext cx="6866294" cy="45719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8" name="Picture 7" descr="A picture containing text, window, clipart&#10;&#10;Description automatically generated">
            <a:extLst>
              <a:ext uri="{FF2B5EF4-FFF2-40B4-BE49-F238E27FC236}">
                <a16:creationId xmlns:a16="http://schemas.microsoft.com/office/drawing/2014/main" id="{E18A6EFB-E948-9A85-8EDF-23BD32670B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04020" y="6386811"/>
            <a:ext cx="1549780" cy="233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67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0075442-88F1-D6E0-163A-477A69ECEE85}"/>
              </a:ext>
            </a:extLst>
          </p:cNvPr>
          <p:cNvSpPr/>
          <p:nvPr userDrawn="1"/>
        </p:nvSpPr>
        <p:spPr>
          <a:xfrm>
            <a:off x="0" y="-1"/>
            <a:ext cx="12192000" cy="6061813"/>
          </a:xfrm>
          <a:prstGeom prst="rect">
            <a:avLst/>
          </a:prstGeom>
          <a:solidFill>
            <a:srgbClr val="68A2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8D7247-6984-064F-94EA-C0DFD773F8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7D39C10-9907-A545-98BC-7C22A4951E72}"/>
              </a:ext>
            </a:extLst>
          </p:cNvPr>
          <p:cNvSpPr/>
          <p:nvPr userDrawn="1"/>
        </p:nvSpPr>
        <p:spPr>
          <a:xfrm>
            <a:off x="1" y="6103917"/>
            <a:ext cx="12192000" cy="754083"/>
          </a:xfrm>
          <a:prstGeom prst="rect">
            <a:avLst/>
          </a:prstGeom>
          <a:solidFill>
            <a:srgbClr val="00347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5BA66D-FD19-BD45-B179-B93AD23DC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F0BD49DC-8E37-ED4C-A258-E5C05278AF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10312"/>
            <a:ext cx="68817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1400" b="0" i="0" u="none" strike="noStrike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#ENDO2022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3183E0-117F-544C-8550-763B88F1E654}"/>
              </a:ext>
            </a:extLst>
          </p:cNvPr>
          <p:cNvSpPr/>
          <p:nvPr userDrawn="1"/>
        </p:nvSpPr>
        <p:spPr>
          <a:xfrm rot="5400000" flipV="1">
            <a:off x="6066698" y="-63492"/>
            <a:ext cx="58607" cy="12192001"/>
          </a:xfrm>
          <a:prstGeom prst="rect">
            <a:avLst/>
          </a:prstGeom>
          <a:solidFill>
            <a:srgbClr val="68A2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19" name="Picture 18" descr="A picture containing text, window, clipart&#10;&#10;Description automatically generated">
            <a:extLst>
              <a:ext uri="{FF2B5EF4-FFF2-40B4-BE49-F238E27FC236}">
                <a16:creationId xmlns:a16="http://schemas.microsoft.com/office/drawing/2014/main" id="{22A25B58-713D-436E-5B60-C8AE92C08948}"/>
              </a:ext>
            </a:extLst>
          </p:cNvPr>
          <p:cNvPicPr>
            <a:picLocks noChangeAspect="1"/>
          </p:cNvPicPr>
          <p:nvPr userDrawn="1"/>
        </p:nvPicPr>
        <p:blipFill>
          <a:blip r:embed="rId22"/>
          <a:stretch>
            <a:fillRect/>
          </a:stretch>
        </p:blipFill>
        <p:spPr>
          <a:xfrm>
            <a:off x="9804020" y="6386811"/>
            <a:ext cx="1549780" cy="233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497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76" r:id="rId2"/>
    <p:sldLayoutId id="2147483777" r:id="rId3"/>
    <p:sldLayoutId id="2147483767" r:id="rId4"/>
    <p:sldLayoutId id="2147483769" r:id="rId5"/>
    <p:sldLayoutId id="2147483797" r:id="rId6"/>
    <p:sldLayoutId id="2147483796" r:id="rId7"/>
    <p:sldLayoutId id="2147483778" r:id="rId8"/>
    <p:sldLayoutId id="2147483683" r:id="rId9"/>
    <p:sldLayoutId id="2147483698" r:id="rId10"/>
    <p:sldLayoutId id="2147483779" r:id="rId11"/>
    <p:sldLayoutId id="2147483780" r:id="rId12"/>
    <p:sldLayoutId id="2147483684" r:id="rId13"/>
    <p:sldLayoutId id="2147483781" r:id="rId14"/>
    <p:sldLayoutId id="2147483691" r:id="rId15"/>
    <p:sldLayoutId id="2147483782" r:id="rId16"/>
    <p:sldLayoutId id="2147483660" r:id="rId17"/>
    <p:sldLayoutId id="2147483783" r:id="rId18"/>
    <p:sldLayoutId id="2147483669" r:id="rId19"/>
    <p:sldLayoutId id="2147483784" r:id="rId2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0" i="0" kern="1200" cap="all" spc="300" baseline="0">
          <a:solidFill>
            <a:schemeClr val="bg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b="0" i="0" kern="1200">
          <a:solidFill>
            <a:srgbClr val="09347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2270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0AB8F-B98A-C74A-9D09-F796C5C8BB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DE1A9C-0DCC-C145-9AC4-A6B3300F67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604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40681-1FCF-5F46-9D7F-925AA0CA9B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C4A49D-6D55-A149-B54D-65D024C5A5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761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7538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78277C7-0FF8-C050-8DF5-EDF0024D8BD1}"/>
              </a:ext>
            </a:extLst>
          </p:cNvPr>
          <p:cNvSpPr txBox="1">
            <a:spLocks/>
          </p:cNvSpPr>
          <p:nvPr/>
        </p:nvSpPr>
        <p:spPr>
          <a:xfrm>
            <a:off x="350397" y="1282453"/>
            <a:ext cx="2450861" cy="4293093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i="0" kern="1200" cap="all" spc="300" baseline="0">
                <a:solidFill>
                  <a:srgbClr val="68A2D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rgbClr val="68A2D8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CLICK to place fact or callout here</a:t>
            </a:r>
          </a:p>
        </p:txBody>
      </p:sp>
    </p:spTree>
    <p:extLst>
      <p:ext uri="{BB962C8B-B14F-4D97-AF65-F5344CB8AC3E}">
        <p14:creationId xmlns:p14="http://schemas.microsoft.com/office/powerpoint/2010/main" val="10033820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28E3C1DA-EC4C-8EA2-8B38-C98CE15CB234}"/>
              </a:ext>
            </a:extLst>
          </p:cNvPr>
          <p:cNvSpPr txBox="1">
            <a:spLocks/>
          </p:cNvSpPr>
          <p:nvPr/>
        </p:nvSpPr>
        <p:spPr>
          <a:xfrm>
            <a:off x="350397" y="1282453"/>
            <a:ext cx="2450861" cy="4293093"/>
          </a:xfrm>
          <a:prstGeom prst="rect">
            <a:avLst/>
          </a:prstGeom>
        </p:spPr>
        <p:txBody>
          <a:bodyPr anchor="ctr"/>
          <a:lstStyle>
            <a:lvl1pPr marL="0" indent="0" algn="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i="0" kern="1200" cap="all" spc="300" baseline="0">
                <a:solidFill>
                  <a:srgbClr val="68A2D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rgbClr val="68A2D8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CLICK to place fact or callout here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C96E853E-A9DB-3AD7-FA8D-F1A500A1EB5F}"/>
              </a:ext>
            </a:extLst>
          </p:cNvPr>
          <p:cNvSpPr txBox="1">
            <a:spLocks/>
          </p:cNvSpPr>
          <p:nvPr/>
        </p:nvSpPr>
        <p:spPr>
          <a:xfrm>
            <a:off x="3521056" y="1454509"/>
            <a:ext cx="801624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 cap="all" spc="300" baseline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A5797071-BB13-CFA3-DF87-EEBE70C24009}"/>
              </a:ext>
            </a:extLst>
          </p:cNvPr>
          <p:cNvSpPr txBox="1">
            <a:spLocks/>
          </p:cNvSpPr>
          <p:nvPr/>
        </p:nvSpPr>
        <p:spPr>
          <a:xfrm>
            <a:off x="3521056" y="3934184"/>
            <a:ext cx="801624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i="0" kern="1200" cap="all" spc="3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rgbClr val="68A2D8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201095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BCC75-415C-3D8F-0E98-DB655168356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9764" y="1149658"/>
            <a:ext cx="801624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B0AC9E-A06A-1161-D2FE-1F55324E25C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99764" y="3629333"/>
            <a:ext cx="8016240" cy="1655762"/>
          </a:xfrm>
        </p:spPr>
        <p:txBody>
          <a:bodyPr>
            <a:normAutofit/>
          </a:bodyPr>
          <a:lstStyle>
            <a:lvl1pPr marL="0" indent="0" algn="l">
              <a:buNone/>
              <a:defRPr sz="1800" cap="all" spc="3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051352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2288ED7-5BB8-584C-9920-1BB4437DF81D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3400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2E7A8C-4FF7-A247-BBD4-CA7003B2A61B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358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8A3DB40-E94F-A64D-A6A5-9C4E9F068C0D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7281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B961940-7AE4-E74C-8F5C-D77794F7245B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077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5296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9977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4978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A43BF-FA1E-9981-59D7-47DD235B4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70FD9-EEED-05CC-87DA-AFC26EF7A5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7A14D8-A235-0F0B-8EDA-DB226CE2F3B4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025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E6EBD-263C-BFE7-D6C9-B6C00BCFB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022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369D2-02A0-31F7-D25C-3CFB8E9219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268D90-3F89-E614-0821-80840265CA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542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86DB4-11BF-6C49-A326-DB0191416C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1F0C71-2281-6643-9C00-6EA9C4E06D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589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41621-9CA4-EA4F-A067-05EAB495F2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9868C6-2BFD-504F-BBDB-B56DB7AB3A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146437"/>
      </p:ext>
    </p:extLst>
  </p:cSld>
  <p:clrMapOvr>
    <a:masterClrMapping/>
  </p:clrMapOvr>
</p:sld>
</file>

<file path=ppt/theme/theme1.xml><?xml version="1.0" encoding="utf-8"?>
<a:theme xmlns:a="http://schemas.openxmlformats.org/drawingml/2006/main" name="Endocrine Society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ndocrine_Society" id="{C6FE60CC-1C16-A843-B9EE-72281502EAC7}" vid="{3626F685-B7B9-764D-8344-7ABD179B58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Endocrine Society</Template>
  <TotalTime>347</TotalTime>
  <Words>38</Words>
  <Application>Microsoft Macintosh PowerPoint</Application>
  <PresentationFormat>Widescreen</PresentationFormat>
  <Paragraphs>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Endocrine Society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CLICK TO EDIT MASTER TITLE STYLE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Deoudes, Nicole</dc:creator>
  <cp:lastModifiedBy>Deoudes, Nicole</cp:lastModifiedBy>
  <cp:revision>16</cp:revision>
  <dcterms:created xsi:type="dcterms:W3CDTF">2020-07-01T18:52:26Z</dcterms:created>
  <dcterms:modified xsi:type="dcterms:W3CDTF">2022-04-21T01:59:58Z</dcterms:modified>
</cp:coreProperties>
</file>