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4" r:id="rId10"/>
    <p:sldId id="291" r:id="rId11"/>
    <p:sldId id="267" r:id="rId12"/>
    <p:sldId id="29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AA8EAF-4B6A-F442-B7F6-089FCD549A4D}">
          <p14:sldIdLst>
            <p14:sldId id="256"/>
            <p14:sldId id="259"/>
            <p14:sldId id="260"/>
            <p14:sldId id="261"/>
            <p14:sldId id="257"/>
            <p14:sldId id="258"/>
            <p14:sldId id="262"/>
            <p14:sldId id="263"/>
            <p14:sldId id="264"/>
            <p14:sldId id="291"/>
            <p14:sldId id="267"/>
            <p14:sldId id="290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D8"/>
    <a:srgbClr val="006472"/>
    <a:srgbClr val="511A6D"/>
    <a:srgbClr val="093474"/>
    <a:srgbClr val="76808A"/>
    <a:srgbClr val="EDF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4"/>
    <p:restoredTop sz="94558"/>
  </p:normalViewPr>
  <p:slideViewPr>
    <p:cSldViewPr snapToGrid="0" snapToObjects="1">
      <p:cViewPr varScale="1">
        <p:scale>
          <a:sx n="78" d="100"/>
          <a:sy n="78" d="100"/>
        </p:scale>
        <p:origin x="200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419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2B147C-0FCC-694E-85FD-91635B954A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E5BE8-448D-844C-AF89-9A83D90E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1DC8-1217-E54D-B197-7FEBA4E24A0B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8EB2D-4452-384E-B2C9-14F7F8BD4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8A67B-F0B7-6D43-B3C3-BD8742CEEC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3CE9-E0D1-7B4B-BFB1-C56B1698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2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1AD0B-68D7-6043-B6EE-56820C3A9687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E50E3-9BE5-8E4C-9CBD-36CCC38D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D74A-1BF0-114D-9154-1B7BAB85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DB030-9683-8540-85EF-1CA1D19B10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#ENDO2022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B815A3-D17A-934A-BC64-25B714BB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ED810E-CDD3-3E4B-A97C-232386AAED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12877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21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2CCC9DFD-280A-8246-9C8E-765284FB1C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5080"/>
            <a:ext cx="12210089" cy="6852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4408B7F-D0A2-C94E-8D85-C361477BD635}"/>
              </a:ext>
            </a:extLst>
          </p:cNvPr>
          <p:cNvSpPr/>
          <p:nvPr userDrawn="1"/>
        </p:nvSpPr>
        <p:spPr>
          <a:xfrm>
            <a:off x="9247703" y="3950677"/>
            <a:ext cx="2944297" cy="2907323"/>
          </a:xfrm>
          <a:prstGeom prst="rect">
            <a:avLst/>
          </a:prstGeom>
          <a:gradFill>
            <a:gsLst>
              <a:gs pos="45000">
                <a:schemeClr val="bg1">
                  <a:alpha val="0"/>
                  <a:lumMod val="0"/>
                </a:schemeClr>
              </a:gs>
              <a:gs pos="100000">
                <a:srgbClr val="511A6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>
              <a:alpha val="8980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511A6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AB9B8C6C-701C-806F-4C80-81A9095907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1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76808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D458E9BE-14BE-B33D-CACA-107BA3FCB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9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D9D13D22-F044-1C4C-A628-0E9B75472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21"/>
          <a:stretch/>
        </p:blipFill>
        <p:spPr>
          <a:xfrm>
            <a:off x="3207463" y="0"/>
            <a:ext cx="8984537" cy="686629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0FF68DC-F8B1-7745-BECC-FFA6C5C0D190}"/>
              </a:ext>
            </a:extLst>
          </p:cNvPr>
          <p:cNvSpPr/>
          <p:nvPr userDrawn="1"/>
        </p:nvSpPr>
        <p:spPr>
          <a:xfrm>
            <a:off x="8311663" y="3950677"/>
            <a:ext cx="3880338" cy="2907323"/>
          </a:xfrm>
          <a:prstGeom prst="rect">
            <a:avLst/>
          </a:prstGeom>
          <a:gradFill>
            <a:gsLst>
              <a:gs pos="45000">
                <a:schemeClr val="bg1">
                  <a:alpha val="0"/>
                  <a:lumMod val="0"/>
                </a:schemeClr>
              </a:gs>
              <a:gs pos="100000">
                <a:srgbClr val="511A6D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77D55175-03A5-3527-B2EF-475FE5F04D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088C58FA-6F31-C6E6-250E-24D6543C67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0397" y="1454509"/>
            <a:ext cx="2450861" cy="4293093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2400" cap="all" spc="300" baseline="0">
                <a:solidFill>
                  <a:srgbClr val="68A2D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place fact or callout here</a:t>
            </a:r>
          </a:p>
        </p:txBody>
      </p:sp>
    </p:spTree>
    <p:extLst>
      <p:ext uri="{BB962C8B-B14F-4D97-AF65-F5344CB8AC3E}">
        <p14:creationId xmlns:p14="http://schemas.microsoft.com/office/powerpoint/2010/main" val="2551385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A2C7B911-5B68-254D-A485-6C1BCBCDF5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080"/>
            <a:ext cx="12210089" cy="5641723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6" name="Picture 5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D2E6102C-44CD-8D4C-EF08-028D4D6709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6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F44F-F413-0849-A5B6-0668721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A28A-CCE7-F542-AD63-5CC35719F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#ENDO2022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4C19A6-F7D8-0E41-8FA5-CFF739128569}"/>
              </a:ext>
            </a:extLst>
          </p:cNvPr>
          <p:cNvSpPr/>
          <p:nvPr userDrawn="1"/>
        </p:nvSpPr>
        <p:spPr>
          <a:xfrm>
            <a:off x="0" y="5653668"/>
            <a:ext cx="12191237" cy="1204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9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CFF9F4A3-A632-9E47-9359-4864AC8E51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080"/>
            <a:ext cx="12210089" cy="374752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853089E6-85FD-C044-8D02-D3878DA110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2898" y="4497314"/>
            <a:ext cx="9006204" cy="135353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7476C2B-2545-BE45-A6E1-870759417490}"/>
              </a:ext>
            </a:extLst>
          </p:cNvPr>
          <p:cNvSpPr/>
          <p:nvPr userDrawn="1"/>
        </p:nvSpPr>
        <p:spPr>
          <a:xfrm rot="5400000" flipV="1">
            <a:off x="6077526" y="-2298418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9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853089E6-85FD-C044-8D02-D3878DA110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2898" y="2752233"/>
            <a:ext cx="9006204" cy="135353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41E861-6B16-B545-9F36-32EA401C8D9E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0F049-2383-CF4F-9010-BC6804AEF5FA}"/>
              </a:ext>
            </a:extLst>
          </p:cNvPr>
          <p:cNvSpPr/>
          <p:nvPr userDrawn="1"/>
        </p:nvSpPr>
        <p:spPr>
          <a:xfrm rot="5400000" flipV="1">
            <a:off x="6077526" y="-74320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8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11BCFABE-0B2E-BB45-A59F-7ED24E89E1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"/>
          <a:stretch/>
        </p:blipFill>
        <p:spPr>
          <a:xfrm>
            <a:off x="9247703" y="0"/>
            <a:ext cx="2944297" cy="686629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977BF83-ABE1-3B4C-8D72-C58BF7B33DA6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4E1A7632-4A74-5E4A-8CC9-723F7D5649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959" y="2907135"/>
            <a:ext cx="6944815" cy="104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1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EF5C78-3ECD-AB43-B89A-D022B9BA4E76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A87207-04F1-1546-AA55-DB905BF1575B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4E1A7632-4A74-5E4A-8CC9-723F7D5649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959" y="2907135"/>
            <a:ext cx="6944815" cy="104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4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3" y="1149658"/>
            <a:ext cx="1049379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3" y="3629333"/>
            <a:ext cx="10493793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2018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5651292"/>
            <a:ext cx="12192000" cy="120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9CCE049C-F553-3D4D-AE50-FD96437F28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"/>
          <a:stretch/>
        </p:blipFill>
        <p:spPr>
          <a:xfrm>
            <a:off x="9247703" y="0"/>
            <a:ext cx="2944297" cy="68662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529DBC-3673-C447-BE6B-5FDE336E3281}"/>
              </a:ext>
            </a:extLst>
          </p:cNvPr>
          <p:cNvSpPr/>
          <p:nvPr userDrawn="1"/>
        </p:nvSpPr>
        <p:spPr>
          <a:xfrm>
            <a:off x="9247703" y="3950677"/>
            <a:ext cx="2944297" cy="2907323"/>
          </a:xfrm>
          <a:prstGeom prst="rect">
            <a:avLst/>
          </a:prstGeom>
          <a:gradFill>
            <a:gsLst>
              <a:gs pos="45000">
                <a:schemeClr val="bg1">
                  <a:alpha val="0"/>
                  <a:lumMod val="0"/>
                </a:schemeClr>
              </a:gs>
              <a:gs pos="100000">
                <a:srgbClr val="511A6D"/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DB445955-3FB7-1198-1FD1-ABCFDC0F85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4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5651292"/>
            <a:ext cx="12192000" cy="120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58D06B-852B-9E4C-A54D-F37E3C760E2C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E18A6EFB-E948-9A85-8EDF-23BD32670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D7247-6984-064F-94EA-C0DFD77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39C10-9907-A545-98BC-7C22A4951E72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BA66D-FD19-BD45-B179-B93AD23D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0BD49DC-8E37-ED4C-A258-E5C05278A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10312"/>
            <a:ext cx="6881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400" b="0" i="0" u="none" strike="noStrike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#ENDO2022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183E0-117F-544C-8550-763B88F1E654}"/>
              </a:ext>
            </a:extLst>
          </p:cNvPr>
          <p:cNvSpPr/>
          <p:nvPr userDrawn="1"/>
        </p:nvSpPr>
        <p:spPr>
          <a:xfrm rot="5400000" flipV="1">
            <a:off x="6066698" y="-63492"/>
            <a:ext cx="58607" cy="12192001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9" name="Picture 18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22A25B58-713D-436E-5B60-C8AE92C0894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9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5" r:id="rId2"/>
    <p:sldLayoutId id="2147483766" r:id="rId3"/>
    <p:sldLayoutId id="2147483776" r:id="rId4"/>
    <p:sldLayoutId id="2147483777" r:id="rId5"/>
    <p:sldLayoutId id="2147483767" r:id="rId6"/>
    <p:sldLayoutId id="2147483769" r:id="rId7"/>
    <p:sldLayoutId id="2147483778" r:id="rId8"/>
    <p:sldLayoutId id="2147483683" r:id="rId9"/>
    <p:sldLayoutId id="2147483787" r:id="rId10"/>
    <p:sldLayoutId id="2147483780" r:id="rId11"/>
    <p:sldLayoutId id="2147483684" r:id="rId12"/>
    <p:sldLayoutId id="214748369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cap="all" spc="300" baseline="0">
          <a:solidFill>
            <a:srgbClr val="093474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rgbClr val="7680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rgbClr val="68A2D8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27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73E0C-0472-9A5F-958F-BEED781F8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41883-2B9D-6BE1-939C-85D906810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4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1D66-6478-844B-8F59-AF794F5A4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F0180-3ACE-2B45-A9AE-3DB886EB7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00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53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8277C7-0FF8-C050-8DF5-EDF0024D8BD1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place fact or callout here</a:t>
            </a:r>
          </a:p>
        </p:txBody>
      </p:sp>
    </p:spTree>
    <p:extLst>
      <p:ext uri="{BB962C8B-B14F-4D97-AF65-F5344CB8AC3E}">
        <p14:creationId xmlns:p14="http://schemas.microsoft.com/office/powerpoint/2010/main" val="100338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29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97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7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86D9-C863-204E-8891-4BF50135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68B14-7F90-D247-8874-358450E72F9E}"/>
              </a:ext>
            </a:extLst>
          </p:cNvPr>
          <p:cNvSpPr>
            <a:spLocks noGrp="1"/>
          </p:cNvSpPr>
          <p:nvPr>
            <p:ph idx="1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B7192E-725E-1F4D-BB3D-283F300AF22C}"/>
              </a:ext>
            </a:extLst>
          </p:cNvPr>
          <p:cNvSpPr>
            <a:spLocks noGrp="1"/>
          </p:cNvSpPr>
          <p:nvPr>
            <p:ph idx="11"/>
          </p:nvPr>
        </p:nvSpPr>
        <p:spPr/>
      </p:sp>
    </p:spTree>
    <p:extLst>
      <p:ext uri="{BB962C8B-B14F-4D97-AF65-F5344CB8AC3E}">
        <p14:creationId xmlns:p14="http://schemas.microsoft.com/office/powerpoint/2010/main" val="179315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D772D-8A3D-E24E-A427-CB440686B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3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FCD84-70F0-5F4F-B6E3-64D9E72D72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1F4DA-DDD9-F944-A987-1173ACAEB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86DB4-11BF-6C49-A326-DB0191416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F0C71-2281-6643-9C00-6EA9C4E06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8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41621-9CA4-EA4F-A067-05EAB495F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868C6-2BFD-504F-BBDB-B56DB7AB3A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46437"/>
      </p:ext>
    </p:extLst>
  </p:cSld>
  <p:clrMapOvr>
    <a:masterClrMapping/>
  </p:clrMapOvr>
</p:sld>
</file>

<file path=ppt/theme/theme1.xml><?xml version="1.0" encoding="utf-8"?>
<a:theme xmlns:a="http://schemas.openxmlformats.org/drawingml/2006/main" name="Endocrine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crine_Society" id="{C6FE60CC-1C16-A843-B9EE-72281502EAC7}" vid="{3626F685-B7B9-764D-8344-7ABD179B58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Endocrine Society</Template>
  <TotalTime>332</TotalTime>
  <Words>7</Words>
  <Application>Microsoft Macintosh PowerPoint</Application>
  <PresentationFormat>Widescreen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Endocrine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Deoudes, Nicole</dc:creator>
  <cp:lastModifiedBy>Deoudes, Nicole</cp:lastModifiedBy>
  <cp:revision>16</cp:revision>
  <dcterms:created xsi:type="dcterms:W3CDTF">2020-07-01T18:52:26Z</dcterms:created>
  <dcterms:modified xsi:type="dcterms:W3CDTF">2022-04-21T01:45:37Z</dcterms:modified>
</cp:coreProperties>
</file>