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  <p:sldId id="263" r:id="rId9"/>
    <p:sldId id="264" r:id="rId10"/>
    <p:sldId id="291" r:id="rId11"/>
    <p:sldId id="267" r:id="rId12"/>
    <p:sldId id="290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1AA8EAF-4B6A-F442-B7F6-089FCD549A4D}">
          <p14:sldIdLst>
            <p14:sldId id="256"/>
            <p14:sldId id="259"/>
            <p14:sldId id="260"/>
            <p14:sldId id="261"/>
            <p14:sldId id="257"/>
            <p14:sldId id="258"/>
            <p14:sldId id="262"/>
            <p14:sldId id="263"/>
            <p14:sldId id="264"/>
            <p14:sldId id="291"/>
            <p14:sldId id="267"/>
            <p14:sldId id="290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A2D8"/>
    <a:srgbClr val="006472"/>
    <a:srgbClr val="511A6D"/>
    <a:srgbClr val="093474"/>
    <a:srgbClr val="76808A"/>
    <a:srgbClr val="EDF6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14"/>
    <p:restoredTop sz="94558"/>
  </p:normalViewPr>
  <p:slideViewPr>
    <p:cSldViewPr snapToGrid="0" snapToObjects="1">
      <p:cViewPr varScale="1">
        <p:scale>
          <a:sx n="78" d="100"/>
          <a:sy n="78" d="100"/>
        </p:scale>
        <p:origin x="200" y="1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5" d="100"/>
          <a:sy n="95" d="100"/>
        </p:scale>
        <p:origin x="419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2B147C-0FCC-694E-85FD-91635B954A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DE5BE8-448D-844C-AF89-9A83D90E08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A1DC8-1217-E54D-B197-7FEBA4E24A0B}" type="datetimeFigureOut">
              <a:rPr lang="en-US" smtClean="0"/>
              <a:t>4/20/22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68EB2D-4452-384E-B2C9-14F7F8BD4F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8A67B-F0B7-6D43-B3C3-BD8742CEEC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33CE9-E0D1-7B4B-BFB1-C56B1698C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25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1AD0B-68D7-6043-B6EE-56820C3A9687}" type="datetimeFigureOut">
              <a:rPr lang="en-US" smtClean="0"/>
              <a:t>4/20/22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E50E3-9BE5-8E4C-9CBD-36CCC38D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01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1D74A-1BF0-114D-9154-1B7BAB85D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ADB030-9683-8540-85EF-1CA1D19B10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#ENDO2022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9B815A3-D17A-934A-BC64-25B714BB5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58508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FED810E-CDD3-3E4B-A97C-232386AAED3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12877" y="1825625"/>
            <a:ext cx="5058508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821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invertebrate, coelenterate, hydrozoan&#10;&#10;Description automatically generated">
            <a:extLst>
              <a:ext uri="{FF2B5EF4-FFF2-40B4-BE49-F238E27FC236}">
                <a16:creationId xmlns:a16="http://schemas.microsoft.com/office/drawing/2014/main" id="{2CCC9DFD-280A-8246-9C8E-765284FB1C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0" y="5080"/>
            <a:ext cx="12210089" cy="68529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4408B7F-D0A2-C94E-8D85-C361477BD635}"/>
              </a:ext>
            </a:extLst>
          </p:cNvPr>
          <p:cNvSpPr/>
          <p:nvPr userDrawn="1"/>
        </p:nvSpPr>
        <p:spPr>
          <a:xfrm>
            <a:off x="9247703" y="3950677"/>
            <a:ext cx="2944297" cy="2907323"/>
          </a:xfrm>
          <a:prstGeom prst="rect">
            <a:avLst/>
          </a:prstGeom>
          <a:gradFill>
            <a:gsLst>
              <a:gs pos="45000">
                <a:schemeClr val="bg1">
                  <a:alpha val="0"/>
                  <a:lumMod val="0"/>
                </a:schemeClr>
              </a:gs>
              <a:gs pos="100000">
                <a:srgbClr val="511A6D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5A4C92-BC7D-0A4B-B0A3-1E92262F9B88}"/>
              </a:ext>
            </a:extLst>
          </p:cNvPr>
          <p:cNvSpPr/>
          <p:nvPr userDrawn="1"/>
        </p:nvSpPr>
        <p:spPr>
          <a:xfrm>
            <a:off x="-1" y="1511504"/>
            <a:ext cx="9329195" cy="3303564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3CC5912-71F2-B24E-816C-7C2BD03356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4" y="1149658"/>
            <a:ext cx="801624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0" i="0">
                <a:solidFill>
                  <a:srgbClr val="0934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3B64D6A-9183-1C45-A3BD-DC916A9364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4" y="3629333"/>
            <a:ext cx="801624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>
                <a:solidFill>
                  <a:srgbClr val="511A6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3" name="Picture 12" descr="A picture containing text, window, clipart&#10;&#10;Description automatically generated">
            <a:extLst>
              <a:ext uri="{FF2B5EF4-FFF2-40B4-BE49-F238E27FC236}">
                <a16:creationId xmlns:a16="http://schemas.microsoft.com/office/drawing/2014/main" id="{AB9B8C6C-701C-806F-4C80-81A9095907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04020" y="6386811"/>
            <a:ext cx="1549780" cy="23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21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6B46CE-E52B-5543-93F3-E8C9ED2CB35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93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5A4C92-BC7D-0A4B-B0A3-1E92262F9B88}"/>
              </a:ext>
            </a:extLst>
          </p:cNvPr>
          <p:cNvSpPr/>
          <p:nvPr userDrawn="1"/>
        </p:nvSpPr>
        <p:spPr>
          <a:xfrm>
            <a:off x="-1" y="1511504"/>
            <a:ext cx="9329195" cy="33035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3CC5912-71F2-B24E-816C-7C2BD03356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4" y="1149658"/>
            <a:ext cx="801624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0" i="0">
                <a:solidFill>
                  <a:srgbClr val="0934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3B64D6A-9183-1C45-A3BD-DC916A9364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4" y="3629333"/>
            <a:ext cx="801624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>
                <a:solidFill>
                  <a:srgbClr val="76808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 descr="A picture containing text, window, clipart&#10;&#10;Description automatically generated">
            <a:extLst>
              <a:ext uri="{FF2B5EF4-FFF2-40B4-BE49-F238E27FC236}">
                <a16:creationId xmlns:a16="http://schemas.microsoft.com/office/drawing/2014/main" id="{D458E9BE-14BE-B33D-CACA-107BA3FCB7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04020" y="6386811"/>
            <a:ext cx="1549780" cy="23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409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F66BB92-63C1-6141-847C-979BFA4976E7}"/>
              </a:ext>
            </a:extLst>
          </p:cNvPr>
          <p:cNvSpPr/>
          <p:nvPr userDrawn="1"/>
        </p:nvSpPr>
        <p:spPr>
          <a:xfrm>
            <a:off x="0" y="5747603"/>
            <a:ext cx="12192000" cy="11186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picture containing invertebrate, coelenterate, hydrozoan&#10;&#10;Description automatically generated">
            <a:extLst>
              <a:ext uri="{FF2B5EF4-FFF2-40B4-BE49-F238E27FC236}">
                <a16:creationId xmlns:a16="http://schemas.microsoft.com/office/drawing/2014/main" id="{D9D13D22-F044-1C4C-A628-0E9B754726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21"/>
          <a:stretch/>
        </p:blipFill>
        <p:spPr>
          <a:xfrm>
            <a:off x="3207463" y="0"/>
            <a:ext cx="8984537" cy="686629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0FF68DC-F8B1-7745-BECC-FFA6C5C0D190}"/>
              </a:ext>
            </a:extLst>
          </p:cNvPr>
          <p:cNvSpPr/>
          <p:nvPr userDrawn="1"/>
        </p:nvSpPr>
        <p:spPr>
          <a:xfrm>
            <a:off x="8311663" y="3950677"/>
            <a:ext cx="3880338" cy="2907323"/>
          </a:xfrm>
          <a:prstGeom prst="rect">
            <a:avLst/>
          </a:prstGeom>
          <a:gradFill>
            <a:gsLst>
              <a:gs pos="45000">
                <a:schemeClr val="bg1">
                  <a:alpha val="0"/>
                  <a:lumMod val="0"/>
                </a:schemeClr>
              </a:gs>
              <a:gs pos="100000">
                <a:srgbClr val="511A6D"/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0614F8-3B73-BE42-9640-FEF511025E2E}"/>
              </a:ext>
            </a:extLst>
          </p:cNvPr>
          <p:cNvSpPr/>
          <p:nvPr userDrawn="1"/>
        </p:nvSpPr>
        <p:spPr>
          <a:xfrm rot="5400000">
            <a:off x="-271990" y="3410290"/>
            <a:ext cx="6866294" cy="4571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6" descr="A picture containing text, window, clipart&#10;&#10;Description automatically generated">
            <a:extLst>
              <a:ext uri="{FF2B5EF4-FFF2-40B4-BE49-F238E27FC236}">
                <a16:creationId xmlns:a16="http://schemas.microsoft.com/office/drawing/2014/main" id="{77D55175-03A5-3527-B2EF-475FE5F04D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04020" y="6386811"/>
            <a:ext cx="1549780" cy="233252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088C58FA-6F31-C6E6-250E-24D6543C67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0397" y="1454509"/>
            <a:ext cx="2450861" cy="4293093"/>
          </a:xfrm>
        </p:spPr>
        <p:txBody>
          <a:bodyPr/>
          <a:lstStyle>
            <a:lvl1pPr marL="0" indent="0" algn="r">
              <a:lnSpc>
                <a:spcPct val="100000"/>
              </a:lnSpc>
              <a:buNone/>
              <a:defRPr sz="2400" cap="all" spc="300" baseline="0">
                <a:solidFill>
                  <a:srgbClr val="68A2D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place fact or callout here</a:t>
            </a:r>
          </a:p>
        </p:txBody>
      </p:sp>
    </p:spTree>
    <p:extLst>
      <p:ext uri="{BB962C8B-B14F-4D97-AF65-F5344CB8AC3E}">
        <p14:creationId xmlns:p14="http://schemas.microsoft.com/office/powerpoint/2010/main" val="2551385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4F1404-D2CE-2A42-AE34-83FAF882D495}"/>
              </a:ext>
            </a:extLst>
          </p:cNvPr>
          <p:cNvSpPr/>
          <p:nvPr userDrawn="1"/>
        </p:nvSpPr>
        <p:spPr>
          <a:xfrm>
            <a:off x="0" y="5646804"/>
            <a:ext cx="12210089" cy="1211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invertebrate, coelenterate, hydrozoan&#10;&#10;Description automatically generated">
            <a:extLst>
              <a:ext uri="{FF2B5EF4-FFF2-40B4-BE49-F238E27FC236}">
                <a16:creationId xmlns:a16="http://schemas.microsoft.com/office/drawing/2014/main" id="{A2C7B911-5B68-254D-A485-6C1BCBCDF5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080"/>
            <a:ext cx="12210089" cy="5641723"/>
          </a:xfrm>
          <a:prstGeom prst="rect">
            <a:avLst/>
          </a:prstGeom>
          <a:ln>
            <a:noFill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1518357-8A10-4F4C-B075-F77468C14697}"/>
              </a:ext>
            </a:extLst>
          </p:cNvPr>
          <p:cNvSpPr/>
          <p:nvPr userDrawn="1"/>
        </p:nvSpPr>
        <p:spPr>
          <a:xfrm rot="5400000" flipV="1">
            <a:off x="6077525" y="-412153"/>
            <a:ext cx="55038" cy="1221008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6" name="Picture 5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D2E6102C-44CD-8D4C-EF08-028D4D67096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04023" y="6364500"/>
            <a:ext cx="1549778" cy="23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16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CF44F-F413-0849-A5B6-0668721BA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32A28A-CCE7-F542-AD63-5CC35719FC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#ENDO2022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4C19A6-F7D8-0E41-8FA5-CFF739128569}"/>
              </a:ext>
            </a:extLst>
          </p:cNvPr>
          <p:cNvSpPr/>
          <p:nvPr userDrawn="1"/>
        </p:nvSpPr>
        <p:spPr>
          <a:xfrm>
            <a:off x="0" y="5653668"/>
            <a:ext cx="12191237" cy="1204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9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invertebrate, coelenterate, hydrozoan&#10;&#10;Description automatically generated">
            <a:extLst>
              <a:ext uri="{FF2B5EF4-FFF2-40B4-BE49-F238E27FC236}">
                <a16:creationId xmlns:a16="http://schemas.microsoft.com/office/drawing/2014/main" id="{CFF9F4A3-A632-9E47-9359-4864AC8E51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080"/>
            <a:ext cx="12210089" cy="374752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641B503-DFCE-B240-9E36-8DD3A04190D4}"/>
              </a:ext>
            </a:extLst>
          </p:cNvPr>
          <p:cNvSpPr/>
          <p:nvPr userDrawn="1"/>
        </p:nvSpPr>
        <p:spPr>
          <a:xfrm>
            <a:off x="0" y="3752603"/>
            <a:ext cx="12210089" cy="31053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853089E6-85FD-C044-8D02-D3878DA1100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2898" y="4497314"/>
            <a:ext cx="9006204" cy="135353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7476C2B-2545-BE45-A6E1-870759417490}"/>
              </a:ext>
            </a:extLst>
          </p:cNvPr>
          <p:cNvSpPr/>
          <p:nvPr userDrawn="1"/>
        </p:nvSpPr>
        <p:spPr>
          <a:xfrm rot="5400000" flipV="1">
            <a:off x="6077526" y="-2298418"/>
            <a:ext cx="55038" cy="1221008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79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641B503-DFCE-B240-9E36-8DD3A04190D4}"/>
              </a:ext>
            </a:extLst>
          </p:cNvPr>
          <p:cNvSpPr/>
          <p:nvPr userDrawn="1"/>
        </p:nvSpPr>
        <p:spPr>
          <a:xfrm>
            <a:off x="0" y="3752603"/>
            <a:ext cx="12210089" cy="31053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853089E6-85FD-C044-8D02-D3878DA110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2898" y="2752233"/>
            <a:ext cx="9006204" cy="135353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641E861-6B16-B545-9F36-32EA401C8D9E}"/>
              </a:ext>
            </a:extLst>
          </p:cNvPr>
          <p:cNvSpPr/>
          <p:nvPr userDrawn="1"/>
        </p:nvSpPr>
        <p:spPr>
          <a:xfrm>
            <a:off x="1" y="6103917"/>
            <a:ext cx="12192000" cy="754083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70F049-2383-CF4F-9010-BC6804AEF5FA}"/>
              </a:ext>
            </a:extLst>
          </p:cNvPr>
          <p:cNvSpPr/>
          <p:nvPr userDrawn="1"/>
        </p:nvSpPr>
        <p:spPr>
          <a:xfrm rot="5400000" flipV="1">
            <a:off x="6077526" y="-74320"/>
            <a:ext cx="55038" cy="1221008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08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898FD96-0C5D-BF4B-B766-7B08F2E3BE33}"/>
              </a:ext>
            </a:extLst>
          </p:cNvPr>
          <p:cNvSpPr/>
          <p:nvPr userDrawn="1"/>
        </p:nvSpPr>
        <p:spPr>
          <a:xfrm>
            <a:off x="0" y="5631366"/>
            <a:ext cx="12192000" cy="1226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invertebrate, coelenterate, hydrozoan&#10;&#10;Description automatically generated">
            <a:extLst>
              <a:ext uri="{FF2B5EF4-FFF2-40B4-BE49-F238E27FC236}">
                <a16:creationId xmlns:a16="http://schemas.microsoft.com/office/drawing/2014/main" id="{11BCFABE-0B2E-BB45-A59F-7ED24E89E1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8"/>
          <a:stretch/>
        </p:blipFill>
        <p:spPr>
          <a:xfrm>
            <a:off x="9247703" y="0"/>
            <a:ext cx="2944297" cy="686629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977BF83-ABE1-3B4C-8D72-C58BF7B33DA6}"/>
              </a:ext>
            </a:extLst>
          </p:cNvPr>
          <p:cNvSpPr/>
          <p:nvPr userDrawn="1"/>
        </p:nvSpPr>
        <p:spPr>
          <a:xfrm rot="5400000">
            <a:off x="5776586" y="3410289"/>
            <a:ext cx="6866294" cy="4571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" name="Picture 9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4E1A7632-4A74-5E4A-8CC9-723F7D56499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2959" y="2907135"/>
            <a:ext cx="6944815" cy="104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612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898FD96-0C5D-BF4B-B766-7B08F2E3BE33}"/>
              </a:ext>
            </a:extLst>
          </p:cNvPr>
          <p:cNvSpPr/>
          <p:nvPr userDrawn="1"/>
        </p:nvSpPr>
        <p:spPr>
          <a:xfrm>
            <a:off x="0" y="5631366"/>
            <a:ext cx="12192000" cy="1226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EF5C78-3ECD-AB43-B89A-D022B9BA4E76}"/>
              </a:ext>
            </a:extLst>
          </p:cNvPr>
          <p:cNvSpPr/>
          <p:nvPr userDrawn="1"/>
        </p:nvSpPr>
        <p:spPr>
          <a:xfrm>
            <a:off x="9247703" y="1"/>
            <a:ext cx="2944297" cy="6866295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A87207-04F1-1546-AA55-DB905BF1575B}"/>
              </a:ext>
            </a:extLst>
          </p:cNvPr>
          <p:cNvSpPr/>
          <p:nvPr userDrawn="1"/>
        </p:nvSpPr>
        <p:spPr>
          <a:xfrm rot="5400000">
            <a:off x="5776586" y="3410289"/>
            <a:ext cx="6866294" cy="4571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" name="Picture 9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4E1A7632-4A74-5E4A-8CC9-723F7D5649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2959" y="2907135"/>
            <a:ext cx="6944815" cy="104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84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9E43-A4B4-5047-B173-358AC4C762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3" y="1149658"/>
            <a:ext cx="10493793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9F756D-D8C0-4A4F-A7DC-BE1AD586C9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3" y="3629333"/>
            <a:ext cx="10493793" cy="1655762"/>
          </a:xfrm>
        </p:spPr>
        <p:txBody>
          <a:bodyPr/>
          <a:lstStyle>
            <a:lvl1pPr marL="0" indent="0" algn="l">
              <a:buNone/>
              <a:defRPr sz="2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20181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9E43-A4B4-5047-B173-358AC4C762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4" y="1149658"/>
            <a:ext cx="7732739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9F756D-D8C0-4A4F-A7DC-BE1AD586C9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4" y="3629333"/>
            <a:ext cx="7732739" cy="1655762"/>
          </a:xfrm>
        </p:spPr>
        <p:txBody>
          <a:bodyPr/>
          <a:lstStyle>
            <a:lvl1pPr marL="0" indent="0" algn="l">
              <a:buNone/>
              <a:defRPr sz="2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E79DA7-C6B6-6C4B-8BE2-395A2C3F9878}"/>
              </a:ext>
            </a:extLst>
          </p:cNvPr>
          <p:cNvSpPr/>
          <p:nvPr userDrawn="1"/>
        </p:nvSpPr>
        <p:spPr>
          <a:xfrm>
            <a:off x="0" y="5651292"/>
            <a:ext cx="12192000" cy="120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icture containing invertebrate, coelenterate, hydrozoan&#10;&#10;Description automatically generated">
            <a:extLst>
              <a:ext uri="{FF2B5EF4-FFF2-40B4-BE49-F238E27FC236}">
                <a16:creationId xmlns:a16="http://schemas.microsoft.com/office/drawing/2014/main" id="{9CCE049C-F553-3D4D-AE50-FD96437F28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8"/>
          <a:stretch/>
        </p:blipFill>
        <p:spPr>
          <a:xfrm>
            <a:off x="9247703" y="0"/>
            <a:ext cx="2944297" cy="686629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9D8551D-3CD1-644C-AC8C-C13A282437D7}"/>
              </a:ext>
            </a:extLst>
          </p:cNvPr>
          <p:cNvSpPr/>
          <p:nvPr userDrawn="1"/>
        </p:nvSpPr>
        <p:spPr>
          <a:xfrm rot="5400000">
            <a:off x="5776586" y="3410289"/>
            <a:ext cx="6866294" cy="4571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529DBC-3673-C447-BE6B-5FDE336E3281}"/>
              </a:ext>
            </a:extLst>
          </p:cNvPr>
          <p:cNvSpPr/>
          <p:nvPr userDrawn="1"/>
        </p:nvSpPr>
        <p:spPr>
          <a:xfrm>
            <a:off x="9247703" y="3950677"/>
            <a:ext cx="2944297" cy="2907323"/>
          </a:xfrm>
          <a:prstGeom prst="rect">
            <a:avLst/>
          </a:prstGeom>
          <a:gradFill>
            <a:gsLst>
              <a:gs pos="45000">
                <a:schemeClr val="bg1">
                  <a:alpha val="0"/>
                  <a:lumMod val="0"/>
                </a:schemeClr>
              </a:gs>
              <a:gs pos="100000">
                <a:srgbClr val="511A6D"/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ext, window, clipart&#10;&#10;Description automatically generated">
            <a:extLst>
              <a:ext uri="{FF2B5EF4-FFF2-40B4-BE49-F238E27FC236}">
                <a16:creationId xmlns:a16="http://schemas.microsoft.com/office/drawing/2014/main" id="{DB445955-3FB7-1198-1FD1-ABCFDC0F85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04020" y="6386811"/>
            <a:ext cx="1549780" cy="23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94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9E43-A4B4-5047-B173-358AC4C762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4" y="1149658"/>
            <a:ext cx="7732739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9F756D-D8C0-4A4F-A7DC-BE1AD586C9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4" y="3629333"/>
            <a:ext cx="7732739" cy="1655762"/>
          </a:xfrm>
        </p:spPr>
        <p:txBody>
          <a:bodyPr/>
          <a:lstStyle>
            <a:lvl1pPr marL="0" indent="0" algn="l">
              <a:buNone/>
              <a:defRPr sz="2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E79DA7-C6B6-6C4B-8BE2-395A2C3F9878}"/>
              </a:ext>
            </a:extLst>
          </p:cNvPr>
          <p:cNvSpPr/>
          <p:nvPr userDrawn="1"/>
        </p:nvSpPr>
        <p:spPr>
          <a:xfrm>
            <a:off x="0" y="5651292"/>
            <a:ext cx="12192000" cy="120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58D06B-852B-9E4C-A54D-F37E3C760E2C}"/>
              </a:ext>
            </a:extLst>
          </p:cNvPr>
          <p:cNvSpPr/>
          <p:nvPr userDrawn="1"/>
        </p:nvSpPr>
        <p:spPr>
          <a:xfrm>
            <a:off x="9247703" y="1"/>
            <a:ext cx="2944297" cy="6866295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551D-3CD1-644C-AC8C-C13A282437D7}"/>
              </a:ext>
            </a:extLst>
          </p:cNvPr>
          <p:cNvSpPr/>
          <p:nvPr userDrawn="1"/>
        </p:nvSpPr>
        <p:spPr>
          <a:xfrm rot="5400000">
            <a:off x="5776586" y="3410289"/>
            <a:ext cx="6866294" cy="4571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Picture 7" descr="A picture containing text, window, clipart&#10;&#10;Description automatically generated">
            <a:extLst>
              <a:ext uri="{FF2B5EF4-FFF2-40B4-BE49-F238E27FC236}">
                <a16:creationId xmlns:a16="http://schemas.microsoft.com/office/drawing/2014/main" id="{E18A6EFB-E948-9A85-8EDF-23BD32670B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04020" y="6386811"/>
            <a:ext cx="1549780" cy="23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67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D7247-6984-064F-94EA-C0DFD773F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7D39C10-9907-A545-98BC-7C22A4951E72}"/>
              </a:ext>
            </a:extLst>
          </p:cNvPr>
          <p:cNvSpPr/>
          <p:nvPr userDrawn="1"/>
        </p:nvSpPr>
        <p:spPr>
          <a:xfrm>
            <a:off x="1" y="6103917"/>
            <a:ext cx="12192000" cy="754083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5BA66D-FD19-BD45-B179-B93AD23DC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F0BD49DC-8E37-ED4C-A258-E5C05278AF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10312"/>
            <a:ext cx="68817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400" b="0" i="0" u="none" strike="noStrike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#ENDO2022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3183E0-117F-544C-8550-763B88F1E654}"/>
              </a:ext>
            </a:extLst>
          </p:cNvPr>
          <p:cNvSpPr/>
          <p:nvPr userDrawn="1"/>
        </p:nvSpPr>
        <p:spPr>
          <a:xfrm rot="5400000" flipV="1">
            <a:off x="6066698" y="-63492"/>
            <a:ext cx="58607" cy="12192001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19" name="Picture 18" descr="A picture containing text, window, clipart&#10;&#10;Description automatically generated">
            <a:extLst>
              <a:ext uri="{FF2B5EF4-FFF2-40B4-BE49-F238E27FC236}">
                <a16:creationId xmlns:a16="http://schemas.microsoft.com/office/drawing/2014/main" id="{22A25B58-713D-436E-5B60-C8AE92C08948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804020" y="6386811"/>
            <a:ext cx="1549780" cy="23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49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5" r:id="rId2"/>
    <p:sldLayoutId id="2147483766" r:id="rId3"/>
    <p:sldLayoutId id="2147483776" r:id="rId4"/>
    <p:sldLayoutId id="2147483777" r:id="rId5"/>
    <p:sldLayoutId id="2147483767" r:id="rId6"/>
    <p:sldLayoutId id="2147483769" r:id="rId7"/>
    <p:sldLayoutId id="2147483778" r:id="rId8"/>
    <p:sldLayoutId id="2147483683" r:id="rId9"/>
    <p:sldLayoutId id="2147483787" r:id="rId10"/>
    <p:sldLayoutId id="2147483780" r:id="rId11"/>
    <p:sldLayoutId id="2147483684" r:id="rId12"/>
    <p:sldLayoutId id="2147483691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0" i="0" kern="1200" cap="all" spc="300" baseline="0">
          <a:solidFill>
            <a:srgbClr val="093474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0" i="0" kern="1200">
          <a:solidFill>
            <a:srgbClr val="7680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i="0" kern="1200">
          <a:solidFill>
            <a:srgbClr val="68A2D8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2270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73E0C-0472-9A5F-958F-BEED781F89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41883-2B9D-6BE1-939C-85D9068105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49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91D66-6478-844B-8F59-AF794F5A41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1F0180-3ACE-2B45-A9AE-3DB886EB7E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00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7538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78277C7-0FF8-C050-8DF5-EDF0024D8BD1}"/>
              </a:ext>
            </a:extLst>
          </p:cNvPr>
          <p:cNvSpPr txBox="1">
            <a:spLocks/>
          </p:cNvSpPr>
          <p:nvPr/>
        </p:nvSpPr>
        <p:spPr>
          <a:xfrm>
            <a:off x="350397" y="1282453"/>
            <a:ext cx="2450861" cy="4293093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 cap="all" spc="300" baseline="0">
                <a:solidFill>
                  <a:srgbClr val="68A2D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rgbClr val="68A2D8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place fact or callout here</a:t>
            </a:r>
          </a:p>
        </p:txBody>
      </p:sp>
    </p:spTree>
    <p:extLst>
      <p:ext uri="{BB962C8B-B14F-4D97-AF65-F5344CB8AC3E}">
        <p14:creationId xmlns:p14="http://schemas.microsoft.com/office/powerpoint/2010/main" val="1003382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5296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9977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4978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586D9-C863-204E-8891-4BF501351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68B14-7F90-D247-8874-358450E72F9E}"/>
              </a:ext>
            </a:extLst>
          </p:cNvPr>
          <p:cNvSpPr>
            <a:spLocks noGrp="1"/>
          </p:cNvSpPr>
          <p:nvPr>
            <p:ph idx="1"/>
          </p:nvPr>
        </p:nvSpPr>
        <p:spPr/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B7192E-725E-1F4D-BB3D-283F300AF22C}"/>
              </a:ext>
            </a:extLst>
          </p:cNvPr>
          <p:cNvSpPr>
            <a:spLocks noGrp="1"/>
          </p:cNvSpPr>
          <p:nvPr>
            <p:ph idx="11"/>
          </p:nvPr>
        </p:nvSpPr>
        <p:spPr/>
      </p:sp>
    </p:spTree>
    <p:extLst>
      <p:ext uri="{BB962C8B-B14F-4D97-AF65-F5344CB8AC3E}">
        <p14:creationId xmlns:p14="http://schemas.microsoft.com/office/powerpoint/2010/main" val="1793158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D772D-8A3D-E24E-A427-CB440686B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32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FCD84-70F0-5F4F-B6E3-64D9E72D72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F1F4DA-DDD9-F944-A987-1173ACAEB3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9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86DB4-11BF-6C49-A326-DB0191416C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1F0C71-2281-6643-9C00-6EA9C4E06D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89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41621-9CA4-EA4F-A067-05EAB495F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9868C6-2BFD-504F-BBDB-B56DB7AB3A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46437"/>
      </p:ext>
    </p:extLst>
  </p:cSld>
  <p:clrMapOvr>
    <a:masterClrMapping/>
  </p:clrMapOvr>
</p:sld>
</file>

<file path=ppt/theme/theme1.xml><?xml version="1.0" encoding="utf-8"?>
<a:theme xmlns:a="http://schemas.openxmlformats.org/drawingml/2006/main" name="Endocrine Societ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docrine_Society" id="{C6FE60CC-1C16-A843-B9EE-72281502EAC7}" vid="{3626F685-B7B9-764D-8344-7ABD179B58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Endocrine Society</Template>
  <TotalTime>332</TotalTime>
  <Words>7</Words>
  <Application>Microsoft Macintosh PowerPoint</Application>
  <PresentationFormat>Widescreen</PresentationFormat>
  <Paragraphs>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Endocrine Society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Deoudes, Nicole</dc:creator>
  <cp:lastModifiedBy>Deoudes, Nicole</cp:lastModifiedBy>
  <cp:revision>16</cp:revision>
  <dcterms:created xsi:type="dcterms:W3CDTF">2020-07-01T18:52:26Z</dcterms:created>
  <dcterms:modified xsi:type="dcterms:W3CDTF">2022-04-21T01:45:37Z</dcterms:modified>
</cp:coreProperties>
</file>