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88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9" r:id="rId7"/>
    <p:sldId id="260" r:id="rId8"/>
    <p:sldId id="261" r:id="rId9"/>
    <p:sldId id="257" r:id="rId10"/>
    <p:sldId id="258" r:id="rId11"/>
    <p:sldId id="262" r:id="rId12"/>
    <p:sldId id="263" r:id="rId13"/>
    <p:sldId id="264" r:id="rId14"/>
    <p:sldId id="265" r:id="rId15"/>
    <p:sldId id="291" r:id="rId16"/>
    <p:sldId id="266" r:id="rId17"/>
    <p:sldId id="267" r:id="rId18"/>
    <p:sldId id="290" r:id="rId19"/>
    <p:sldId id="268" r:id="rId20"/>
    <p:sldId id="269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AA8EAF-4B6A-F442-B7F6-089FCD549A4D}">
          <p14:sldIdLst>
            <p14:sldId id="256"/>
            <p14:sldId id="259"/>
            <p14:sldId id="260"/>
            <p14:sldId id="261"/>
            <p14:sldId id="257"/>
            <p14:sldId id="258"/>
            <p14:sldId id="262"/>
            <p14:sldId id="263"/>
            <p14:sldId id="264"/>
            <p14:sldId id="265"/>
            <p14:sldId id="291"/>
            <p14:sldId id="266"/>
            <p14:sldId id="267"/>
            <p14:sldId id="290"/>
            <p14:sldId id="268"/>
            <p14:sldId id="269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2"/>
    <a:srgbClr val="68A2D8"/>
    <a:srgbClr val="511A6D"/>
    <a:srgbClr val="093474"/>
    <a:srgbClr val="76808A"/>
    <a:srgbClr val="ED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83"/>
    <p:restoredTop sz="94558"/>
  </p:normalViewPr>
  <p:slideViewPr>
    <p:cSldViewPr snapToGrid="0" snapToObjects="1">
      <p:cViewPr varScale="1">
        <p:scale>
          <a:sx n="82" d="100"/>
          <a:sy n="82" d="100"/>
        </p:scale>
        <p:origin x="91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2B147C-0FCC-694E-85FD-91635B95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E5BE8-448D-844C-AF89-9A83D90E0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A1DC8-1217-E54D-B197-7FEBA4E24A0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EB2D-4452-384E-B2C9-14F7F8BD4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8A67B-F0B7-6D43-B3C3-BD8742CEE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3CE9-E0D1-7B4B-BFB1-C56B1698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AD0B-68D7-6043-B6EE-56820C3A968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50E3-9BE5-8E4C-9CBD-36CCC38DF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#ENDO2023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2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85A7F-77CC-C9D1-205F-8953B3C32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6855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76B29-944B-27AE-E382-FAB991929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0086" cy="6889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00647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32FE1E-2BEE-BBEA-2895-7F658D93CE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EEE8E-A374-576D-1B48-C7E165B99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6855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53636-C6E3-07D3-1631-BEB87D74D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0086" cy="6889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>
              <a:alpha val="8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672DE-9324-9AB9-BD53-E7DEAF150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1D989-CB4B-C70E-172C-EDBB1CC44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7680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8E14B-4A3F-5CA3-0860-6E167404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67072-42DE-1828-35D0-32752D465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1" y="0"/>
            <a:ext cx="9002626" cy="6855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37EC9-B640-157D-FCEA-DA95EA7B3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0" y="0"/>
            <a:ext cx="9002626" cy="68892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8C58FA-6F31-C6E6-250E-24D6543C67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97" y="1454509"/>
            <a:ext cx="2450861" cy="4293093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cap="all" spc="300" baseline="0">
                <a:solidFill>
                  <a:srgbClr val="68A2D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place fact or callout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2D299-5EFD-6E20-4B39-D57EFF0C2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8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8CBAF-4E9F-5841-B147-15B83F1CE897}"/>
              </a:ext>
            </a:extLst>
          </p:cNvPr>
          <p:cNvSpPr/>
          <p:nvPr userDrawn="1"/>
        </p:nvSpPr>
        <p:spPr>
          <a:xfrm>
            <a:off x="3206292" y="1"/>
            <a:ext cx="898570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89772-1C53-0498-05C6-0E1AD9AB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A52FD-92C5-3824-8E5F-0698A54BD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97F78-C154-830C-F8CF-1CB512882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273AA9-D5EE-6177-0803-870C77560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" y="0"/>
            <a:ext cx="12208729" cy="56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1A1D-4BF9-9143-9920-C71594C8C150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8D0DD7-6754-B5A6-80DB-3F415539C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12D34B-FBCC-A36B-07F0-882EDE9635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10E26-565E-DABC-1815-86358B0D2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F9982-789E-E017-7BA0-6F862A83A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210089" cy="5641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41967-477F-5F81-B5EB-482CACD79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" y="0"/>
            <a:ext cx="1220872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CBC4A-FD12-D9FF-872B-5E7E613BA3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E5D18-C4C4-6841-A2EA-4D021D633755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EEF4A-6899-52E4-2E8D-D9381A657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C19A6-F7D8-0E41-8FA5-CFF739128569}"/>
              </a:ext>
            </a:extLst>
          </p:cNvPr>
          <p:cNvSpPr/>
          <p:nvPr userDrawn="1"/>
        </p:nvSpPr>
        <p:spPr>
          <a:xfrm>
            <a:off x="0" y="5653668"/>
            <a:ext cx="12191237" cy="120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A1623D-D4FE-897C-2F26-E71CB0E77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67900"/>
            <a:ext cx="12210089" cy="4573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FF8B0-26AE-26A3-8566-D0CCA8484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" y="1067900"/>
            <a:ext cx="12208729" cy="45738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2F861-CAC7-6D67-096A-80B2367DE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4059AD-669C-E241-ABAA-8A0DCE07E8AC}"/>
              </a:ext>
            </a:extLst>
          </p:cNvPr>
          <p:cNvSpPr/>
          <p:nvPr userDrawn="1"/>
        </p:nvSpPr>
        <p:spPr>
          <a:xfrm>
            <a:off x="0" y="1077132"/>
            <a:ext cx="12210089" cy="4564592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A1879-74C6-23E9-5F0E-8C583BD1F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09" y="6383685"/>
            <a:ext cx="1579247" cy="2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0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#ENDO2023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3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#ENDO2022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2A910-202B-9133-367B-DDA409FDCA1D}"/>
              </a:ext>
            </a:extLst>
          </p:cNvPr>
          <p:cNvSpPr/>
          <p:nvPr userDrawn="1"/>
        </p:nvSpPr>
        <p:spPr>
          <a:xfrm>
            <a:off x="0" y="5954486"/>
            <a:ext cx="12192000" cy="903514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3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57BF7-F9C1-08FC-9132-657C99BC3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3747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95C80-6413-BB7E-A730-A7DB58E4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9121"/>
            <a:ext cx="12208728" cy="4831564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986AE4-0FA2-F8B9-F708-23E71C083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"/>
          <a:stretch/>
        </p:blipFill>
        <p:spPr>
          <a:xfrm>
            <a:off x="1360" y="-1084041"/>
            <a:ext cx="12208729" cy="48315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76C2B-2545-BE45-A6E1-870759417490}"/>
              </a:ext>
            </a:extLst>
          </p:cNvPr>
          <p:cNvSpPr/>
          <p:nvPr userDrawn="1"/>
        </p:nvSpPr>
        <p:spPr>
          <a:xfrm rot="5400000" flipV="1">
            <a:off x="6077526" y="-2298418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CA86A-6455-9317-58A9-E50D425D8E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20" y="4497312"/>
            <a:ext cx="9140255" cy="13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9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1E861-6B16-B545-9F36-32EA401C8D9E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F049-2383-CF4F-9010-BC6804AEF5FA}"/>
              </a:ext>
            </a:extLst>
          </p:cNvPr>
          <p:cNvSpPr/>
          <p:nvPr userDrawn="1"/>
        </p:nvSpPr>
        <p:spPr>
          <a:xfrm rot="5400000" flipV="1">
            <a:off x="6077526" y="-74320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61028-DF04-448B-9BBF-3431E86CF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16" y="2751944"/>
            <a:ext cx="9140255" cy="13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FEAF3-A493-CC4B-B372-F5F30E8C3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1"/>
          <a:stretch/>
        </p:blipFill>
        <p:spPr>
          <a:xfrm>
            <a:off x="9265791" y="0"/>
            <a:ext cx="2926210" cy="686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AF620-834D-8D58-2194-45B766E6C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788" y="0"/>
            <a:ext cx="2942939" cy="686629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61B8E5-2DE2-ADA0-5FB2-663AAF7DF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"/>
          <a:stretch/>
        </p:blipFill>
        <p:spPr>
          <a:xfrm>
            <a:off x="9265790" y="0"/>
            <a:ext cx="2926210" cy="68689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77BF83-ABE1-3B4C-8D72-C58BF7B33DA6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D5529-6D00-E0B6-0F16-5B6A692D0C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48" y="2907136"/>
            <a:ext cx="6981178" cy="10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5C78-3ECD-AB43-B89A-D022B9BA4E76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87207-04F1-1546-AA55-DB905BF1575B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E86588-7B26-86B5-646B-EC4B26FAA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48" y="2907136"/>
            <a:ext cx="6981178" cy="10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18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29FA8-B028-F19B-39B1-5D372DB42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1"/>
          <a:stretch/>
        </p:blipFill>
        <p:spPr>
          <a:xfrm>
            <a:off x="9265791" y="0"/>
            <a:ext cx="2926210" cy="6866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5EB93D-66B8-52C2-4B6D-EED58A716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788" y="0"/>
            <a:ext cx="2942939" cy="686629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65EC9E-6A7C-4AE7-210D-DB9BE3230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"/>
          <a:stretch/>
        </p:blipFill>
        <p:spPr>
          <a:xfrm>
            <a:off x="9265790" y="0"/>
            <a:ext cx="2926210" cy="68689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3D4D9-E299-A551-0DA0-41B717C74F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8D06B-852B-9E4C-A54D-F37E3C760E2C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48165-22B6-ABE3-9C38-4F7832141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DF3A4-E154-C497-8C1D-D461F1C41A3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66" r:id="rId3"/>
    <p:sldLayoutId id="2147483776" r:id="rId4"/>
    <p:sldLayoutId id="2147483777" r:id="rId5"/>
    <p:sldLayoutId id="2147483767" r:id="rId6"/>
    <p:sldLayoutId id="2147483769" r:id="rId7"/>
    <p:sldLayoutId id="2147483778" r:id="rId8"/>
    <p:sldLayoutId id="2147483683" r:id="rId9"/>
    <p:sldLayoutId id="2147483787" r:id="rId10"/>
    <p:sldLayoutId id="2147483698" r:id="rId11"/>
    <p:sldLayoutId id="2147483779" r:id="rId12"/>
    <p:sldLayoutId id="2147483780" r:id="rId13"/>
    <p:sldLayoutId id="2147483684" r:id="rId14"/>
    <p:sldLayoutId id="2147483781" r:id="rId15"/>
    <p:sldLayoutId id="2147483691" r:id="rId16"/>
    <p:sldLayoutId id="2147483782" r:id="rId17"/>
    <p:sldLayoutId id="2147483660" r:id="rId18"/>
    <p:sldLayoutId id="2147483783" r:id="rId19"/>
    <p:sldLayoutId id="2147483669" r:id="rId20"/>
    <p:sldLayoutId id="214748378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rgbClr val="093474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7680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68A2D8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792F90-C602-F4BB-0827-743CD8F82D90}"/>
              </a:ext>
            </a:extLst>
          </p:cNvPr>
          <p:cNvSpPr/>
          <p:nvPr userDrawn="1"/>
        </p:nvSpPr>
        <p:spPr>
          <a:xfrm>
            <a:off x="0" y="-1"/>
            <a:ext cx="12192000" cy="6061813"/>
          </a:xfrm>
          <a:prstGeom prst="rect">
            <a:avLst/>
          </a:prstGeom>
          <a:solidFill>
            <a:srgbClr val="68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5EB97-CA8B-8758-DB5E-3A700801EE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119" y="6395713"/>
            <a:ext cx="1551266" cy="2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09347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27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AB8F-B98A-C74A-9D09-F796C5C8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E1A9C-0DCC-C145-9AC4-A6B3300F6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3E0C-0472-9A5F-958F-BEED781F8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41883-2B9D-6BE1-939C-85D906810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0681-1FCF-5F46-9D7F-925AA0CA9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4A49D-6D55-A149-B54D-65D024C5A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1D66-6478-844B-8F59-AF794F5A4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F0180-3ACE-2B45-A9AE-3DB886EB7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3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8277C7-0FF8-C050-8DF5-EDF0024D8BD1}"/>
              </a:ext>
            </a:extLst>
          </p:cNvPr>
          <p:cNvSpPr txBox="1">
            <a:spLocks/>
          </p:cNvSpPr>
          <p:nvPr/>
        </p:nvSpPr>
        <p:spPr>
          <a:xfrm>
            <a:off x="350397" y="1282453"/>
            <a:ext cx="2450861" cy="429309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spc="300" baseline="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place fact or callout here</a:t>
            </a:r>
          </a:p>
        </p:txBody>
      </p:sp>
    </p:spTree>
    <p:extLst>
      <p:ext uri="{BB962C8B-B14F-4D97-AF65-F5344CB8AC3E}">
        <p14:creationId xmlns:p14="http://schemas.microsoft.com/office/powerpoint/2010/main" val="100338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8E3C1DA-EC4C-8EA2-8B38-C98CE15CB234}"/>
              </a:ext>
            </a:extLst>
          </p:cNvPr>
          <p:cNvSpPr txBox="1">
            <a:spLocks/>
          </p:cNvSpPr>
          <p:nvPr/>
        </p:nvSpPr>
        <p:spPr>
          <a:xfrm>
            <a:off x="350397" y="1282453"/>
            <a:ext cx="2450861" cy="429309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spc="300" baseline="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place fact or callout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6E853E-A9DB-3AD7-FA8D-F1A500A1EB5F}"/>
              </a:ext>
            </a:extLst>
          </p:cNvPr>
          <p:cNvSpPr txBox="1">
            <a:spLocks/>
          </p:cNvSpPr>
          <p:nvPr/>
        </p:nvSpPr>
        <p:spPr>
          <a:xfrm>
            <a:off x="3521056" y="1454509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cap="all" spc="30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797071-BB13-CFA3-DF87-EEBE70C24009}"/>
              </a:ext>
            </a:extLst>
          </p:cNvPr>
          <p:cNvSpPr txBox="1">
            <a:spLocks/>
          </p:cNvSpPr>
          <p:nvPr/>
        </p:nvSpPr>
        <p:spPr>
          <a:xfrm>
            <a:off x="3521056" y="3934184"/>
            <a:ext cx="801624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all" spc="3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CC75-415C-3D8F-0E98-DB65516835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AC9E-A06A-1161-D2FE-1F55324E25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13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88ED7-5BB8-584C-9920-1BB4437DF81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E7A8C-4FF7-A247-BBD4-CA7003B2A61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29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3DB40-E94F-A64D-A6A5-9C4E9F068C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61940-7AE4-E74C-8F5C-D77794F724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7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86D9-C863-204E-8891-4BF50135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7192E-725E-1F4D-BB3D-283F300AF22C}"/>
              </a:ext>
            </a:extLst>
          </p:cNvPr>
          <p:cNvSpPr>
            <a:spLocks noGrp="1"/>
          </p:cNvSpPr>
          <p:nvPr>
            <p:ph idx="11"/>
          </p:nvPr>
        </p:nvSpPr>
        <p:spPr/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D893D6-F301-42C4-57F4-E7107302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772D-8A3D-E24E-A427-CB440686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3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D84-70F0-5F4F-B6E3-64D9E72D7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1F4DA-DDD9-F944-A987-1173ACAEB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6DB4-11BF-6C49-A326-DB0191416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F0C71-2281-6643-9C00-6EA9C4E06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1621-9CA4-EA4F-A067-05EAB495F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868C6-2BFD-504F-BBDB-B56DB7AB3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6437"/>
      </p:ext>
    </p:extLst>
  </p:cSld>
  <p:clrMapOvr>
    <a:masterClrMapping/>
  </p:clrMapOvr>
</p:sld>
</file>

<file path=ppt/theme/theme1.xml><?xml version="1.0" encoding="utf-8"?>
<a:theme xmlns:a="http://schemas.openxmlformats.org/drawingml/2006/main" name="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2.xml><?xml version="1.0" encoding="utf-8"?>
<a:theme xmlns:a="http://schemas.openxmlformats.org/drawingml/2006/main" name="1_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988B9EA5CF34D97305F8BB684C2D2" ma:contentTypeVersion="6" ma:contentTypeDescription="Create a new document." ma:contentTypeScope="" ma:versionID="44049176aa597bc76a4c0c0514905645">
  <xsd:schema xmlns:xsd="http://www.w3.org/2001/XMLSchema" xmlns:xs="http://www.w3.org/2001/XMLSchema" xmlns:p="http://schemas.microsoft.com/office/2006/metadata/properties" xmlns:ns2="d54845e4-460d-4004-b3b6-1695d8db5cb6" xmlns:ns3="f1fd84e8-612a-4884-901b-9d9d2141a15b" targetNamespace="http://schemas.microsoft.com/office/2006/metadata/properties" ma:root="true" ma:fieldsID="4c0cbb6b655b0ebc1d98a3541d49d0f4" ns2:_="" ns3:_="">
    <xsd:import namespace="d54845e4-460d-4004-b3b6-1695d8db5cb6"/>
    <xsd:import namespace="f1fd84e8-612a-4884-901b-9d9d2141a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845e4-460d-4004-b3b6-1695d8db5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84e8-612a-4884-901b-9d9d2141a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A2BC50-71DA-4B64-B90B-188503454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845e4-460d-4004-b3b6-1695d8db5cb6"/>
    <ds:schemaRef ds:uri="f1fd84e8-612a-4884-901b-9d9d2141a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5C3DE-00C3-4E7B-B2EE-B14048CC41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F9F5FA-C664-43F7-A90D-1EC735DEF9A4}">
  <ds:schemaRefs>
    <ds:schemaRef ds:uri="d54845e4-460d-4004-b3b6-1695d8db5cb6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1fd84e8-612a-4884-901b-9d9d2141a15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Endocrine Society</Template>
  <TotalTime>1499</TotalTime>
  <Words>38</Words>
  <Application>Microsoft Office PowerPoint</Application>
  <PresentationFormat>Widescreen</PresentationFormat>
  <Paragraphs>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Endocrine Society</vt:lpstr>
      <vt:lpstr>1_Endocrine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Deoudes, Nicole</dc:creator>
  <cp:lastModifiedBy>Michon, Michelle</cp:lastModifiedBy>
  <cp:revision>23</cp:revision>
  <dcterms:created xsi:type="dcterms:W3CDTF">2020-07-01T18:52:26Z</dcterms:created>
  <dcterms:modified xsi:type="dcterms:W3CDTF">2024-03-21T19:11:21Z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0x010100399988B9EA5CF34D97305F8BB684C2D2</vt:lpwstr>
  </property>
</Properties>
</file>